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5" r:id="rId8"/>
    <p:sldId id="266" r:id="rId9"/>
    <p:sldId id="267" r:id="rId10"/>
    <p:sldId id="262" r:id="rId11"/>
    <p:sldId id="268" r:id="rId12"/>
    <p:sldId id="26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-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67249-2EA8-4F07-A257-921C982C245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E402057-2FCD-4763-A2AB-4B9279B15DF5}">
      <dgm:prSet/>
      <dgm:spPr/>
      <dgm:t>
        <a:bodyPr/>
        <a:lstStyle/>
        <a:p>
          <a:r>
            <a:rPr lang="nl-NL" b="0" i="0"/>
            <a:t>A good first impression means everything!</a:t>
          </a:r>
          <a:endParaRPr lang="en-US"/>
        </a:p>
      </dgm:t>
    </dgm:pt>
    <dgm:pt modelId="{3AC26C20-7642-47D5-BAE4-D719EC8B1DE4}" type="parTrans" cxnId="{31E7633C-7B74-40C0-97F1-C9344630CD4B}">
      <dgm:prSet/>
      <dgm:spPr/>
      <dgm:t>
        <a:bodyPr/>
        <a:lstStyle/>
        <a:p>
          <a:endParaRPr lang="en-US"/>
        </a:p>
      </dgm:t>
    </dgm:pt>
    <dgm:pt modelId="{D30B1F88-1630-403F-8DEC-B7252D363F14}" type="sibTrans" cxnId="{31E7633C-7B74-40C0-97F1-C9344630CD4B}">
      <dgm:prSet/>
      <dgm:spPr/>
      <dgm:t>
        <a:bodyPr/>
        <a:lstStyle/>
        <a:p>
          <a:endParaRPr lang="en-US"/>
        </a:p>
      </dgm:t>
    </dgm:pt>
    <dgm:pt modelId="{6B7B5A50-BFDC-4140-A87A-95B4ED961727}">
      <dgm:prSet/>
      <dgm:spPr/>
      <dgm:t>
        <a:bodyPr/>
        <a:lstStyle/>
        <a:p>
          <a:r>
            <a:rPr lang="nl-NL" b="0" i="0"/>
            <a:t>Start with 'why’</a:t>
          </a:r>
          <a:endParaRPr lang="en-US"/>
        </a:p>
      </dgm:t>
    </dgm:pt>
    <dgm:pt modelId="{FF77E81E-33E1-4057-A57D-7D8611407D45}" type="parTrans" cxnId="{4FF53C5E-8BDF-4438-9C10-21868DEDD8C9}">
      <dgm:prSet/>
      <dgm:spPr/>
      <dgm:t>
        <a:bodyPr/>
        <a:lstStyle/>
        <a:p>
          <a:endParaRPr lang="en-US"/>
        </a:p>
      </dgm:t>
    </dgm:pt>
    <dgm:pt modelId="{B7D62D0A-C663-45F9-931E-3AA2873CE92E}" type="sibTrans" cxnId="{4FF53C5E-8BDF-4438-9C10-21868DEDD8C9}">
      <dgm:prSet/>
      <dgm:spPr/>
      <dgm:t>
        <a:bodyPr/>
        <a:lstStyle/>
        <a:p>
          <a:endParaRPr lang="en-US"/>
        </a:p>
      </dgm:t>
    </dgm:pt>
    <dgm:pt modelId="{58C99F3A-D3C1-4F4A-AC10-9D77D89DE80D}">
      <dgm:prSet/>
      <dgm:spPr/>
      <dgm:t>
        <a:bodyPr/>
        <a:lstStyle/>
        <a:p>
          <a:r>
            <a:rPr lang="nl-NL" b="0" i="0"/>
            <a:t>Breng structuur aan</a:t>
          </a:r>
          <a:endParaRPr lang="en-US"/>
        </a:p>
      </dgm:t>
    </dgm:pt>
    <dgm:pt modelId="{1B11F9C2-1E28-429E-BD37-18B3A54430A0}" type="parTrans" cxnId="{026CDB52-3C36-4611-85BC-2BCEFF37F1F5}">
      <dgm:prSet/>
      <dgm:spPr/>
      <dgm:t>
        <a:bodyPr/>
        <a:lstStyle/>
        <a:p>
          <a:endParaRPr lang="en-US"/>
        </a:p>
      </dgm:t>
    </dgm:pt>
    <dgm:pt modelId="{C26E08A5-13BB-44B9-B934-E4879752A7B5}" type="sibTrans" cxnId="{026CDB52-3C36-4611-85BC-2BCEFF37F1F5}">
      <dgm:prSet/>
      <dgm:spPr/>
      <dgm:t>
        <a:bodyPr/>
        <a:lstStyle/>
        <a:p>
          <a:endParaRPr lang="en-US"/>
        </a:p>
      </dgm:t>
    </dgm:pt>
    <dgm:pt modelId="{F57BE5ED-1BC3-498D-A7A4-9D8FDEE446AE}">
      <dgm:prSet/>
      <dgm:spPr/>
      <dgm:t>
        <a:bodyPr/>
        <a:lstStyle/>
        <a:p>
          <a:r>
            <a:rPr lang="nl-NL" b="0" i="0"/>
            <a:t>Verpak je boodschap aantrekkelijk met humor en/of beeldspraak</a:t>
          </a:r>
          <a:endParaRPr lang="en-US"/>
        </a:p>
      </dgm:t>
    </dgm:pt>
    <dgm:pt modelId="{D330F634-DD0D-4B4C-8AA0-9054B3CD3DB7}" type="parTrans" cxnId="{0DB43E21-6949-43C7-9537-B1D1698B3D4A}">
      <dgm:prSet/>
      <dgm:spPr/>
      <dgm:t>
        <a:bodyPr/>
        <a:lstStyle/>
        <a:p>
          <a:endParaRPr lang="en-US"/>
        </a:p>
      </dgm:t>
    </dgm:pt>
    <dgm:pt modelId="{D60073EF-5C99-4410-BBA5-DB6D8F927FE7}" type="sibTrans" cxnId="{0DB43E21-6949-43C7-9537-B1D1698B3D4A}">
      <dgm:prSet/>
      <dgm:spPr/>
      <dgm:t>
        <a:bodyPr/>
        <a:lstStyle/>
        <a:p>
          <a:endParaRPr lang="en-US"/>
        </a:p>
      </dgm:t>
    </dgm:pt>
    <dgm:pt modelId="{932AFE9F-23BE-40EE-9976-C557A9C1380D}">
      <dgm:prSet/>
      <dgm:spPr/>
      <dgm:t>
        <a:bodyPr/>
        <a:lstStyle/>
        <a:p>
          <a:r>
            <a:rPr lang="nl-NL" b="0" i="0"/>
            <a:t>Maak het relevant! What’s in it for them?</a:t>
          </a:r>
          <a:endParaRPr lang="en-US"/>
        </a:p>
      </dgm:t>
    </dgm:pt>
    <dgm:pt modelId="{287EDED5-6728-41A5-A1FF-EEB45303D8E3}" type="parTrans" cxnId="{C8740C4B-65FC-4D5F-904A-8008B2E12139}">
      <dgm:prSet/>
      <dgm:spPr/>
      <dgm:t>
        <a:bodyPr/>
        <a:lstStyle/>
        <a:p>
          <a:endParaRPr lang="en-US"/>
        </a:p>
      </dgm:t>
    </dgm:pt>
    <dgm:pt modelId="{2587294E-12BB-4870-BC81-C9F60D90B1A0}" type="sibTrans" cxnId="{C8740C4B-65FC-4D5F-904A-8008B2E12139}">
      <dgm:prSet/>
      <dgm:spPr/>
      <dgm:t>
        <a:bodyPr/>
        <a:lstStyle/>
        <a:p>
          <a:endParaRPr lang="en-US"/>
        </a:p>
      </dgm:t>
    </dgm:pt>
    <dgm:pt modelId="{EE0B488E-94DD-41C9-8EC2-11958697766C}">
      <dgm:prSet/>
      <dgm:spPr/>
      <dgm:t>
        <a:bodyPr/>
        <a:lstStyle/>
        <a:p>
          <a:r>
            <a:rPr lang="nl-NL" b="0" i="0"/>
            <a:t>Zorg voor een knallend einde </a:t>
          </a:r>
          <a:endParaRPr lang="en-US"/>
        </a:p>
      </dgm:t>
    </dgm:pt>
    <dgm:pt modelId="{B468372F-4B6F-47E1-973A-29BE00BDC4FF}" type="parTrans" cxnId="{87AD2FC1-A711-4A11-B6EA-C7B2BB725856}">
      <dgm:prSet/>
      <dgm:spPr/>
      <dgm:t>
        <a:bodyPr/>
        <a:lstStyle/>
        <a:p>
          <a:endParaRPr lang="en-US"/>
        </a:p>
      </dgm:t>
    </dgm:pt>
    <dgm:pt modelId="{0BA585BC-621E-4BDC-8907-D5EE7B2DFE32}" type="sibTrans" cxnId="{87AD2FC1-A711-4A11-B6EA-C7B2BB725856}">
      <dgm:prSet/>
      <dgm:spPr/>
      <dgm:t>
        <a:bodyPr/>
        <a:lstStyle/>
        <a:p>
          <a:endParaRPr lang="en-US"/>
        </a:p>
      </dgm:t>
    </dgm:pt>
    <dgm:pt modelId="{BCE31B57-2BC4-4E08-877B-330A9B3150A0}">
      <dgm:prSet/>
      <dgm:spPr/>
      <dgm:t>
        <a:bodyPr/>
        <a:lstStyle/>
        <a:p>
          <a:r>
            <a:rPr lang="nl-NL" b="0" i="0"/>
            <a:t>Practice makes perfect</a:t>
          </a:r>
          <a:endParaRPr lang="en-US"/>
        </a:p>
      </dgm:t>
    </dgm:pt>
    <dgm:pt modelId="{25DEB437-38AB-43A2-8C7B-0447957DF6A0}" type="parTrans" cxnId="{B8DCD686-3FAD-4285-928F-20BBFF0DB6D9}">
      <dgm:prSet/>
      <dgm:spPr/>
      <dgm:t>
        <a:bodyPr/>
        <a:lstStyle/>
        <a:p>
          <a:endParaRPr lang="en-US"/>
        </a:p>
      </dgm:t>
    </dgm:pt>
    <dgm:pt modelId="{4DE03DAD-C825-4FDE-8EF1-DD998F5026B1}" type="sibTrans" cxnId="{B8DCD686-3FAD-4285-928F-20BBFF0DB6D9}">
      <dgm:prSet/>
      <dgm:spPr/>
      <dgm:t>
        <a:bodyPr/>
        <a:lstStyle/>
        <a:p>
          <a:endParaRPr lang="en-US"/>
        </a:p>
      </dgm:t>
    </dgm:pt>
    <dgm:pt modelId="{5BDB7EAA-9407-4DD1-AE4A-AF85E0F16109}" type="pres">
      <dgm:prSet presAssocID="{34167249-2EA8-4F07-A257-921C982C2457}" presName="diagram" presStyleCnt="0">
        <dgm:presLayoutVars>
          <dgm:dir/>
          <dgm:resizeHandles val="exact"/>
        </dgm:presLayoutVars>
      </dgm:prSet>
      <dgm:spPr/>
    </dgm:pt>
    <dgm:pt modelId="{8B9BEB68-876E-4AD8-8D22-1A6B21431E2B}" type="pres">
      <dgm:prSet presAssocID="{DE402057-2FCD-4763-A2AB-4B9279B15DF5}" presName="node" presStyleLbl="node1" presStyleIdx="0" presStyleCnt="7">
        <dgm:presLayoutVars>
          <dgm:bulletEnabled val="1"/>
        </dgm:presLayoutVars>
      </dgm:prSet>
      <dgm:spPr/>
    </dgm:pt>
    <dgm:pt modelId="{62208E2C-EC59-424E-847B-F5921F7ED96E}" type="pres">
      <dgm:prSet presAssocID="{D30B1F88-1630-403F-8DEC-B7252D363F14}" presName="sibTrans" presStyleCnt="0"/>
      <dgm:spPr/>
    </dgm:pt>
    <dgm:pt modelId="{933CCB88-6CB0-45FF-9C27-B5F868D4BBFF}" type="pres">
      <dgm:prSet presAssocID="{6B7B5A50-BFDC-4140-A87A-95B4ED961727}" presName="node" presStyleLbl="node1" presStyleIdx="1" presStyleCnt="7">
        <dgm:presLayoutVars>
          <dgm:bulletEnabled val="1"/>
        </dgm:presLayoutVars>
      </dgm:prSet>
      <dgm:spPr/>
    </dgm:pt>
    <dgm:pt modelId="{5BE97856-2CC7-4064-BA05-B6901EDA1F45}" type="pres">
      <dgm:prSet presAssocID="{B7D62D0A-C663-45F9-931E-3AA2873CE92E}" presName="sibTrans" presStyleCnt="0"/>
      <dgm:spPr/>
    </dgm:pt>
    <dgm:pt modelId="{C9F5459F-D22F-4975-A395-D477D9EA6B00}" type="pres">
      <dgm:prSet presAssocID="{58C99F3A-D3C1-4F4A-AC10-9D77D89DE80D}" presName="node" presStyleLbl="node1" presStyleIdx="2" presStyleCnt="7">
        <dgm:presLayoutVars>
          <dgm:bulletEnabled val="1"/>
        </dgm:presLayoutVars>
      </dgm:prSet>
      <dgm:spPr/>
    </dgm:pt>
    <dgm:pt modelId="{0DCE404D-8BA7-4AA7-B5E2-454ABD5D5521}" type="pres">
      <dgm:prSet presAssocID="{C26E08A5-13BB-44B9-B934-E4879752A7B5}" presName="sibTrans" presStyleCnt="0"/>
      <dgm:spPr/>
    </dgm:pt>
    <dgm:pt modelId="{7E84839F-8723-4472-A8B3-95D19F4F377B}" type="pres">
      <dgm:prSet presAssocID="{F57BE5ED-1BC3-498D-A7A4-9D8FDEE446AE}" presName="node" presStyleLbl="node1" presStyleIdx="3" presStyleCnt="7">
        <dgm:presLayoutVars>
          <dgm:bulletEnabled val="1"/>
        </dgm:presLayoutVars>
      </dgm:prSet>
      <dgm:spPr/>
    </dgm:pt>
    <dgm:pt modelId="{B8CAA4A5-39F6-42BF-8BDC-732C36A9ED71}" type="pres">
      <dgm:prSet presAssocID="{D60073EF-5C99-4410-BBA5-DB6D8F927FE7}" presName="sibTrans" presStyleCnt="0"/>
      <dgm:spPr/>
    </dgm:pt>
    <dgm:pt modelId="{E7E0D581-7A35-4CC5-BBCF-7C432337D004}" type="pres">
      <dgm:prSet presAssocID="{932AFE9F-23BE-40EE-9976-C557A9C1380D}" presName="node" presStyleLbl="node1" presStyleIdx="4" presStyleCnt="7">
        <dgm:presLayoutVars>
          <dgm:bulletEnabled val="1"/>
        </dgm:presLayoutVars>
      </dgm:prSet>
      <dgm:spPr/>
    </dgm:pt>
    <dgm:pt modelId="{0A945BA2-CA75-4355-979F-D6272921B0F4}" type="pres">
      <dgm:prSet presAssocID="{2587294E-12BB-4870-BC81-C9F60D90B1A0}" presName="sibTrans" presStyleCnt="0"/>
      <dgm:spPr/>
    </dgm:pt>
    <dgm:pt modelId="{56D37BAD-B3FA-44B0-8D82-6E4CBF137B2D}" type="pres">
      <dgm:prSet presAssocID="{EE0B488E-94DD-41C9-8EC2-11958697766C}" presName="node" presStyleLbl="node1" presStyleIdx="5" presStyleCnt="7">
        <dgm:presLayoutVars>
          <dgm:bulletEnabled val="1"/>
        </dgm:presLayoutVars>
      </dgm:prSet>
      <dgm:spPr/>
    </dgm:pt>
    <dgm:pt modelId="{6BF18B90-7A91-4DA5-A8E5-9E225CF423D7}" type="pres">
      <dgm:prSet presAssocID="{0BA585BC-621E-4BDC-8907-D5EE7B2DFE32}" presName="sibTrans" presStyleCnt="0"/>
      <dgm:spPr/>
    </dgm:pt>
    <dgm:pt modelId="{52799B2C-1D99-417A-BFF0-D367CC875CFF}" type="pres">
      <dgm:prSet presAssocID="{BCE31B57-2BC4-4E08-877B-330A9B3150A0}" presName="node" presStyleLbl="node1" presStyleIdx="6" presStyleCnt="7">
        <dgm:presLayoutVars>
          <dgm:bulletEnabled val="1"/>
        </dgm:presLayoutVars>
      </dgm:prSet>
      <dgm:spPr/>
    </dgm:pt>
  </dgm:ptLst>
  <dgm:cxnLst>
    <dgm:cxn modelId="{0DB43E21-6949-43C7-9537-B1D1698B3D4A}" srcId="{34167249-2EA8-4F07-A257-921C982C2457}" destId="{F57BE5ED-1BC3-498D-A7A4-9D8FDEE446AE}" srcOrd="3" destOrd="0" parTransId="{D330F634-DD0D-4B4C-8AA0-9054B3CD3DB7}" sibTransId="{D60073EF-5C99-4410-BBA5-DB6D8F927FE7}"/>
    <dgm:cxn modelId="{7EF3A336-B744-4ACF-89B2-5E4F9C96430F}" type="presOf" srcId="{34167249-2EA8-4F07-A257-921C982C2457}" destId="{5BDB7EAA-9407-4DD1-AE4A-AF85E0F16109}" srcOrd="0" destOrd="0" presId="urn:microsoft.com/office/officeart/2005/8/layout/default"/>
    <dgm:cxn modelId="{EA576837-5FC7-4F6B-9914-0BE3AC8CCEE2}" type="presOf" srcId="{58C99F3A-D3C1-4F4A-AC10-9D77D89DE80D}" destId="{C9F5459F-D22F-4975-A395-D477D9EA6B00}" srcOrd="0" destOrd="0" presId="urn:microsoft.com/office/officeart/2005/8/layout/default"/>
    <dgm:cxn modelId="{31E7633C-7B74-40C0-97F1-C9344630CD4B}" srcId="{34167249-2EA8-4F07-A257-921C982C2457}" destId="{DE402057-2FCD-4763-A2AB-4B9279B15DF5}" srcOrd="0" destOrd="0" parTransId="{3AC26C20-7642-47D5-BAE4-D719EC8B1DE4}" sibTransId="{D30B1F88-1630-403F-8DEC-B7252D363F14}"/>
    <dgm:cxn modelId="{4FF53C5E-8BDF-4438-9C10-21868DEDD8C9}" srcId="{34167249-2EA8-4F07-A257-921C982C2457}" destId="{6B7B5A50-BFDC-4140-A87A-95B4ED961727}" srcOrd="1" destOrd="0" parTransId="{FF77E81E-33E1-4057-A57D-7D8611407D45}" sibTransId="{B7D62D0A-C663-45F9-931E-3AA2873CE92E}"/>
    <dgm:cxn modelId="{84D18466-EE5A-4F10-A6D3-A0911F85B5FD}" type="presOf" srcId="{EE0B488E-94DD-41C9-8EC2-11958697766C}" destId="{56D37BAD-B3FA-44B0-8D82-6E4CBF137B2D}" srcOrd="0" destOrd="0" presId="urn:microsoft.com/office/officeart/2005/8/layout/default"/>
    <dgm:cxn modelId="{C8740C4B-65FC-4D5F-904A-8008B2E12139}" srcId="{34167249-2EA8-4F07-A257-921C982C2457}" destId="{932AFE9F-23BE-40EE-9976-C557A9C1380D}" srcOrd="4" destOrd="0" parTransId="{287EDED5-6728-41A5-A1FF-EEB45303D8E3}" sibTransId="{2587294E-12BB-4870-BC81-C9F60D90B1A0}"/>
    <dgm:cxn modelId="{685A2C4B-BD12-4B10-899F-FFB6A16FDA8F}" type="presOf" srcId="{DE402057-2FCD-4763-A2AB-4B9279B15DF5}" destId="{8B9BEB68-876E-4AD8-8D22-1A6B21431E2B}" srcOrd="0" destOrd="0" presId="urn:microsoft.com/office/officeart/2005/8/layout/default"/>
    <dgm:cxn modelId="{026CDB52-3C36-4611-85BC-2BCEFF37F1F5}" srcId="{34167249-2EA8-4F07-A257-921C982C2457}" destId="{58C99F3A-D3C1-4F4A-AC10-9D77D89DE80D}" srcOrd="2" destOrd="0" parTransId="{1B11F9C2-1E28-429E-BD37-18B3A54430A0}" sibTransId="{C26E08A5-13BB-44B9-B934-E4879752A7B5}"/>
    <dgm:cxn modelId="{B8DCD686-3FAD-4285-928F-20BBFF0DB6D9}" srcId="{34167249-2EA8-4F07-A257-921C982C2457}" destId="{BCE31B57-2BC4-4E08-877B-330A9B3150A0}" srcOrd="6" destOrd="0" parTransId="{25DEB437-38AB-43A2-8C7B-0447957DF6A0}" sibTransId="{4DE03DAD-C825-4FDE-8EF1-DD998F5026B1}"/>
    <dgm:cxn modelId="{AD69738A-BA78-4982-8D76-700186E2251C}" type="presOf" srcId="{6B7B5A50-BFDC-4140-A87A-95B4ED961727}" destId="{933CCB88-6CB0-45FF-9C27-B5F868D4BBFF}" srcOrd="0" destOrd="0" presId="urn:microsoft.com/office/officeart/2005/8/layout/default"/>
    <dgm:cxn modelId="{03BD4D97-E1B9-4A75-95E5-8BD256C3B6FC}" type="presOf" srcId="{932AFE9F-23BE-40EE-9976-C557A9C1380D}" destId="{E7E0D581-7A35-4CC5-BBCF-7C432337D004}" srcOrd="0" destOrd="0" presId="urn:microsoft.com/office/officeart/2005/8/layout/default"/>
    <dgm:cxn modelId="{795CE7A3-2FA2-4453-8DA5-4FF6EA842BB1}" type="presOf" srcId="{F57BE5ED-1BC3-498D-A7A4-9D8FDEE446AE}" destId="{7E84839F-8723-4472-A8B3-95D19F4F377B}" srcOrd="0" destOrd="0" presId="urn:microsoft.com/office/officeart/2005/8/layout/default"/>
    <dgm:cxn modelId="{D0ED0ABF-58E4-4C7A-A2E6-86BD16055ACD}" type="presOf" srcId="{BCE31B57-2BC4-4E08-877B-330A9B3150A0}" destId="{52799B2C-1D99-417A-BFF0-D367CC875CFF}" srcOrd="0" destOrd="0" presId="urn:microsoft.com/office/officeart/2005/8/layout/default"/>
    <dgm:cxn modelId="{87AD2FC1-A711-4A11-B6EA-C7B2BB725856}" srcId="{34167249-2EA8-4F07-A257-921C982C2457}" destId="{EE0B488E-94DD-41C9-8EC2-11958697766C}" srcOrd="5" destOrd="0" parTransId="{B468372F-4B6F-47E1-973A-29BE00BDC4FF}" sibTransId="{0BA585BC-621E-4BDC-8907-D5EE7B2DFE32}"/>
    <dgm:cxn modelId="{991628D2-FB98-4606-A335-50086CB0F3C9}" type="presParOf" srcId="{5BDB7EAA-9407-4DD1-AE4A-AF85E0F16109}" destId="{8B9BEB68-876E-4AD8-8D22-1A6B21431E2B}" srcOrd="0" destOrd="0" presId="urn:microsoft.com/office/officeart/2005/8/layout/default"/>
    <dgm:cxn modelId="{5F41CBFB-4F11-40B0-A6BD-FFDD55C68064}" type="presParOf" srcId="{5BDB7EAA-9407-4DD1-AE4A-AF85E0F16109}" destId="{62208E2C-EC59-424E-847B-F5921F7ED96E}" srcOrd="1" destOrd="0" presId="urn:microsoft.com/office/officeart/2005/8/layout/default"/>
    <dgm:cxn modelId="{57240259-1950-4DF6-9052-3A25C989B91B}" type="presParOf" srcId="{5BDB7EAA-9407-4DD1-AE4A-AF85E0F16109}" destId="{933CCB88-6CB0-45FF-9C27-B5F868D4BBFF}" srcOrd="2" destOrd="0" presId="urn:microsoft.com/office/officeart/2005/8/layout/default"/>
    <dgm:cxn modelId="{2994FEB2-A9F6-4E4C-A62F-6961C87407F5}" type="presParOf" srcId="{5BDB7EAA-9407-4DD1-AE4A-AF85E0F16109}" destId="{5BE97856-2CC7-4064-BA05-B6901EDA1F45}" srcOrd="3" destOrd="0" presId="urn:microsoft.com/office/officeart/2005/8/layout/default"/>
    <dgm:cxn modelId="{21A4E2C8-0ED5-4857-B4D7-3FBCD19B7782}" type="presParOf" srcId="{5BDB7EAA-9407-4DD1-AE4A-AF85E0F16109}" destId="{C9F5459F-D22F-4975-A395-D477D9EA6B00}" srcOrd="4" destOrd="0" presId="urn:microsoft.com/office/officeart/2005/8/layout/default"/>
    <dgm:cxn modelId="{7A59A7AA-B9A1-4ABC-9236-1EC8A305486E}" type="presParOf" srcId="{5BDB7EAA-9407-4DD1-AE4A-AF85E0F16109}" destId="{0DCE404D-8BA7-4AA7-B5E2-454ABD5D5521}" srcOrd="5" destOrd="0" presId="urn:microsoft.com/office/officeart/2005/8/layout/default"/>
    <dgm:cxn modelId="{BB14FBEE-4A28-4296-A928-D6ADE4FC8CF0}" type="presParOf" srcId="{5BDB7EAA-9407-4DD1-AE4A-AF85E0F16109}" destId="{7E84839F-8723-4472-A8B3-95D19F4F377B}" srcOrd="6" destOrd="0" presId="urn:microsoft.com/office/officeart/2005/8/layout/default"/>
    <dgm:cxn modelId="{223246E8-7B4E-4D97-954F-FC521F61C7D7}" type="presParOf" srcId="{5BDB7EAA-9407-4DD1-AE4A-AF85E0F16109}" destId="{B8CAA4A5-39F6-42BF-8BDC-732C36A9ED71}" srcOrd="7" destOrd="0" presId="urn:microsoft.com/office/officeart/2005/8/layout/default"/>
    <dgm:cxn modelId="{497EEF37-2916-49F8-B6FC-B3C9AFB77026}" type="presParOf" srcId="{5BDB7EAA-9407-4DD1-AE4A-AF85E0F16109}" destId="{E7E0D581-7A35-4CC5-BBCF-7C432337D004}" srcOrd="8" destOrd="0" presId="urn:microsoft.com/office/officeart/2005/8/layout/default"/>
    <dgm:cxn modelId="{1B4F33AE-451D-485F-B6C9-797F7623DA06}" type="presParOf" srcId="{5BDB7EAA-9407-4DD1-AE4A-AF85E0F16109}" destId="{0A945BA2-CA75-4355-979F-D6272921B0F4}" srcOrd="9" destOrd="0" presId="urn:microsoft.com/office/officeart/2005/8/layout/default"/>
    <dgm:cxn modelId="{3B913FAA-24DC-41F5-9786-E21118B3EA60}" type="presParOf" srcId="{5BDB7EAA-9407-4DD1-AE4A-AF85E0F16109}" destId="{56D37BAD-B3FA-44B0-8D82-6E4CBF137B2D}" srcOrd="10" destOrd="0" presId="urn:microsoft.com/office/officeart/2005/8/layout/default"/>
    <dgm:cxn modelId="{46883DCF-2425-4C34-B766-1BCAB7EDA377}" type="presParOf" srcId="{5BDB7EAA-9407-4DD1-AE4A-AF85E0F16109}" destId="{6BF18B90-7A91-4DA5-A8E5-9E225CF423D7}" srcOrd="11" destOrd="0" presId="urn:microsoft.com/office/officeart/2005/8/layout/default"/>
    <dgm:cxn modelId="{BA4651F0-6C18-4C7F-98C5-42A3EF2A11A9}" type="presParOf" srcId="{5BDB7EAA-9407-4DD1-AE4A-AF85E0F16109}" destId="{52799B2C-1D99-417A-BFF0-D367CC875CFF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167249-2EA8-4F07-A257-921C982C245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E402057-2FCD-4763-A2AB-4B9279B15DF5}">
      <dgm:prSet/>
      <dgm:spPr/>
      <dgm:t>
        <a:bodyPr/>
        <a:lstStyle/>
        <a:p>
          <a:r>
            <a:rPr lang="nl-NL" b="0" i="0"/>
            <a:t>A good first impression means everything!</a:t>
          </a:r>
          <a:endParaRPr lang="en-US"/>
        </a:p>
      </dgm:t>
    </dgm:pt>
    <dgm:pt modelId="{3AC26C20-7642-47D5-BAE4-D719EC8B1DE4}" type="parTrans" cxnId="{31E7633C-7B74-40C0-97F1-C9344630CD4B}">
      <dgm:prSet/>
      <dgm:spPr/>
      <dgm:t>
        <a:bodyPr/>
        <a:lstStyle/>
        <a:p>
          <a:endParaRPr lang="en-US"/>
        </a:p>
      </dgm:t>
    </dgm:pt>
    <dgm:pt modelId="{D30B1F88-1630-403F-8DEC-B7252D363F14}" type="sibTrans" cxnId="{31E7633C-7B74-40C0-97F1-C9344630CD4B}">
      <dgm:prSet/>
      <dgm:spPr/>
      <dgm:t>
        <a:bodyPr/>
        <a:lstStyle/>
        <a:p>
          <a:endParaRPr lang="en-US"/>
        </a:p>
      </dgm:t>
    </dgm:pt>
    <dgm:pt modelId="{6B7B5A50-BFDC-4140-A87A-95B4ED961727}">
      <dgm:prSet/>
      <dgm:spPr/>
      <dgm:t>
        <a:bodyPr/>
        <a:lstStyle/>
        <a:p>
          <a:r>
            <a:rPr lang="nl-NL" b="0" i="0"/>
            <a:t>Start with 'why’</a:t>
          </a:r>
          <a:endParaRPr lang="en-US"/>
        </a:p>
      </dgm:t>
    </dgm:pt>
    <dgm:pt modelId="{FF77E81E-33E1-4057-A57D-7D8611407D45}" type="parTrans" cxnId="{4FF53C5E-8BDF-4438-9C10-21868DEDD8C9}">
      <dgm:prSet/>
      <dgm:spPr/>
      <dgm:t>
        <a:bodyPr/>
        <a:lstStyle/>
        <a:p>
          <a:endParaRPr lang="en-US"/>
        </a:p>
      </dgm:t>
    </dgm:pt>
    <dgm:pt modelId="{B7D62D0A-C663-45F9-931E-3AA2873CE92E}" type="sibTrans" cxnId="{4FF53C5E-8BDF-4438-9C10-21868DEDD8C9}">
      <dgm:prSet/>
      <dgm:spPr/>
      <dgm:t>
        <a:bodyPr/>
        <a:lstStyle/>
        <a:p>
          <a:endParaRPr lang="en-US"/>
        </a:p>
      </dgm:t>
    </dgm:pt>
    <dgm:pt modelId="{58C99F3A-D3C1-4F4A-AC10-9D77D89DE80D}">
      <dgm:prSet/>
      <dgm:spPr/>
      <dgm:t>
        <a:bodyPr/>
        <a:lstStyle/>
        <a:p>
          <a:r>
            <a:rPr lang="nl-NL" b="0" i="0"/>
            <a:t>Breng structuur aan</a:t>
          </a:r>
          <a:endParaRPr lang="en-US"/>
        </a:p>
      </dgm:t>
    </dgm:pt>
    <dgm:pt modelId="{1B11F9C2-1E28-429E-BD37-18B3A54430A0}" type="parTrans" cxnId="{026CDB52-3C36-4611-85BC-2BCEFF37F1F5}">
      <dgm:prSet/>
      <dgm:spPr/>
      <dgm:t>
        <a:bodyPr/>
        <a:lstStyle/>
        <a:p>
          <a:endParaRPr lang="en-US"/>
        </a:p>
      </dgm:t>
    </dgm:pt>
    <dgm:pt modelId="{C26E08A5-13BB-44B9-B934-E4879752A7B5}" type="sibTrans" cxnId="{026CDB52-3C36-4611-85BC-2BCEFF37F1F5}">
      <dgm:prSet/>
      <dgm:spPr/>
      <dgm:t>
        <a:bodyPr/>
        <a:lstStyle/>
        <a:p>
          <a:endParaRPr lang="en-US"/>
        </a:p>
      </dgm:t>
    </dgm:pt>
    <dgm:pt modelId="{F57BE5ED-1BC3-498D-A7A4-9D8FDEE446AE}">
      <dgm:prSet/>
      <dgm:spPr/>
      <dgm:t>
        <a:bodyPr/>
        <a:lstStyle/>
        <a:p>
          <a:r>
            <a:rPr lang="nl-NL" b="0" i="0"/>
            <a:t>Verpak je boodschap aantrekkelijk met humor en/of beeldspraak</a:t>
          </a:r>
          <a:endParaRPr lang="en-US"/>
        </a:p>
      </dgm:t>
    </dgm:pt>
    <dgm:pt modelId="{D330F634-DD0D-4B4C-8AA0-9054B3CD3DB7}" type="parTrans" cxnId="{0DB43E21-6949-43C7-9537-B1D1698B3D4A}">
      <dgm:prSet/>
      <dgm:spPr/>
      <dgm:t>
        <a:bodyPr/>
        <a:lstStyle/>
        <a:p>
          <a:endParaRPr lang="en-US"/>
        </a:p>
      </dgm:t>
    </dgm:pt>
    <dgm:pt modelId="{D60073EF-5C99-4410-BBA5-DB6D8F927FE7}" type="sibTrans" cxnId="{0DB43E21-6949-43C7-9537-B1D1698B3D4A}">
      <dgm:prSet/>
      <dgm:spPr/>
      <dgm:t>
        <a:bodyPr/>
        <a:lstStyle/>
        <a:p>
          <a:endParaRPr lang="en-US"/>
        </a:p>
      </dgm:t>
    </dgm:pt>
    <dgm:pt modelId="{932AFE9F-23BE-40EE-9976-C557A9C1380D}">
      <dgm:prSet/>
      <dgm:spPr/>
      <dgm:t>
        <a:bodyPr/>
        <a:lstStyle/>
        <a:p>
          <a:r>
            <a:rPr lang="nl-NL" b="0" i="0"/>
            <a:t>Maak het relevant! What’s in it for them?</a:t>
          </a:r>
          <a:endParaRPr lang="en-US"/>
        </a:p>
      </dgm:t>
    </dgm:pt>
    <dgm:pt modelId="{287EDED5-6728-41A5-A1FF-EEB45303D8E3}" type="parTrans" cxnId="{C8740C4B-65FC-4D5F-904A-8008B2E12139}">
      <dgm:prSet/>
      <dgm:spPr/>
      <dgm:t>
        <a:bodyPr/>
        <a:lstStyle/>
        <a:p>
          <a:endParaRPr lang="en-US"/>
        </a:p>
      </dgm:t>
    </dgm:pt>
    <dgm:pt modelId="{2587294E-12BB-4870-BC81-C9F60D90B1A0}" type="sibTrans" cxnId="{C8740C4B-65FC-4D5F-904A-8008B2E12139}">
      <dgm:prSet/>
      <dgm:spPr/>
      <dgm:t>
        <a:bodyPr/>
        <a:lstStyle/>
        <a:p>
          <a:endParaRPr lang="en-US"/>
        </a:p>
      </dgm:t>
    </dgm:pt>
    <dgm:pt modelId="{EE0B488E-94DD-41C9-8EC2-11958697766C}">
      <dgm:prSet/>
      <dgm:spPr/>
      <dgm:t>
        <a:bodyPr/>
        <a:lstStyle/>
        <a:p>
          <a:r>
            <a:rPr lang="nl-NL" b="0" i="0"/>
            <a:t>Zorg voor een knallend einde </a:t>
          </a:r>
          <a:endParaRPr lang="en-US"/>
        </a:p>
      </dgm:t>
    </dgm:pt>
    <dgm:pt modelId="{B468372F-4B6F-47E1-973A-29BE00BDC4FF}" type="parTrans" cxnId="{87AD2FC1-A711-4A11-B6EA-C7B2BB725856}">
      <dgm:prSet/>
      <dgm:spPr/>
      <dgm:t>
        <a:bodyPr/>
        <a:lstStyle/>
        <a:p>
          <a:endParaRPr lang="en-US"/>
        </a:p>
      </dgm:t>
    </dgm:pt>
    <dgm:pt modelId="{0BA585BC-621E-4BDC-8907-D5EE7B2DFE32}" type="sibTrans" cxnId="{87AD2FC1-A711-4A11-B6EA-C7B2BB725856}">
      <dgm:prSet/>
      <dgm:spPr/>
      <dgm:t>
        <a:bodyPr/>
        <a:lstStyle/>
        <a:p>
          <a:endParaRPr lang="en-US"/>
        </a:p>
      </dgm:t>
    </dgm:pt>
    <dgm:pt modelId="{BCE31B57-2BC4-4E08-877B-330A9B3150A0}">
      <dgm:prSet/>
      <dgm:spPr/>
      <dgm:t>
        <a:bodyPr/>
        <a:lstStyle/>
        <a:p>
          <a:r>
            <a:rPr lang="nl-NL" b="0" i="0"/>
            <a:t>Practice makes perfect</a:t>
          </a:r>
          <a:endParaRPr lang="en-US"/>
        </a:p>
      </dgm:t>
    </dgm:pt>
    <dgm:pt modelId="{25DEB437-38AB-43A2-8C7B-0447957DF6A0}" type="parTrans" cxnId="{B8DCD686-3FAD-4285-928F-20BBFF0DB6D9}">
      <dgm:prSet/>
      <dgm:spPr/>
      <dgm:t>
        <a:bodyPr/>
        <a:lstStyle/>
        <a:p>
          <a:endParaRPr lang="en-US"/>
        </a:p>
      </dgm:t>
    </dgm:pt>
    <dgm:pt modelId="{4DE03DAD-C825-4FDE-8EF1-DD998F5026B1}" type="sibTrans" cxnId="{B8DCD686-3FAD-4285-928F-20BBFF0DB6D9}">
      <dgm:prSet/>
      <dgm:spPr/>
      <dgm:t>
        <a:bodyPr/>
        <a:lstStyle/>
        <a:p>
          <a:endParaRPr lang="en-US"/>
        </a:p>
      </dgm:t>
    </dgm:pt>
    <dgm:pt modelId="{AA2AC211-F854-4E33-AFC6-84051B904280}" type="pres">
      <dgm:prSet presAssocID="{34167249-2EA8-4F07-A257-921C982C2457}" presName="diagram" presStyleCnt="0">
        <dgm:presLayoutVars>
          <dgm:dir/>
          <dgm:resizeHandles val="exact"/>
        </dgm:presLayoutVars>
      </dgm:prSet>
      <dgm:spPr/>
    </dgm:pt>
    <dgm:pt modelId="{F87C8F5C-6FA9-4DA3-B873-CE0AA10A3912}" type="pres">
      <dgm:prSet presAssocID="{DE402057-2FCD-4763-A2AB-4B9279B15DF5}" presName="node" presStyleLbl="node1" presStyleIdx="0" presStyleCnt="7">
        <dgm:presLayoutVars>
          <dgm:bulletEnabled val="1"/>
        </dgm:presLayoutVars>
      </dgm:prSet>
      <dgm:spPr/>
    </dgm:pt>
    <dgm:pt modelId="{A84D76F7-6367-4AFA-B64F-67D4338678B5}" type="pres">
      <dgm:prSet presAssocID="{D30B1F88-1630-403F-8DEC-B7252D363F14}" presName="sibTrans" presStyleCnt="0"/>
      <dgm:spPr/>
    </dgm:pt>
    <dgm:pt modelId="{9BAEDCAB-6B04-4713-A54A-A086A3CEAE7D}" type="pres">
      <dgm:prSet presAssocID="{6B7B5A50-BFDC-4140-A87A-95B4ED961727}" presName="node" presStyleLbl="node1" presStyleIdx="1" presStyleCnt="7">
        <dgm:presLayoutVars>
          <dgm:bulletEnabled val="1"/>
        </dgm:presLayoutVars>
      </dgm:prSet>
      <dgm:spPr/>
    </dgm:pt>
    <dgm:pt modelId="{92B77B05-AFB7-4A86-ADF1-9838A7DD1632}" type="pres">
      <dgm:prSet presAssocID="{B7D62D0A-C663-45F9-931E-3AA2873CE92E}" presName="sibTrans" presStyleCnt="0"/>
      <dgm:spPr/>
    </dgm:pt>
    <dgm:pt modelId="{17B1FB14-1EA0-4913-85F6-5603C330684A}" type="pres">
      <dgm:prSet presAssocID="{58C99F3A-D3C1-4F4A-AC10-9D77D89DE80D}" presName="node" presStyleLbl="node1" presStyleIdx="2" presStyleCnt="7">
        <dgm:presLayoutVars>
          <dgm:bulletEnabled val="1"/>
        </dgm:presLayoutVars>
      </dgm:prSet>
      <dgm:spPr/>
    </dgm:pt>
    <dgm:pt modelId="{59E46E5F-7187-41BF-BCF7-25130D0994EC}" type="pres">
      <dgm:prSet presAssocID="{C26E08A5-13BB-44B9-B934-E4879752A7B5}" presName="sibTrans" presStyleCnt="0"/>
      <dgm:spPr/>
    </dgm:pt>
    <dgm:pt modelId="{DDFE723A-2583-4A39-B4D0-A650701A903D}" type="pres">
      <dgm:prSet presAssocID="{F57BE5ED-1BC3-498D-A7A4-9D8FDEE446AE}" presName="node" presStyleLbl="node1" presStyleIdx="3" presStyleCnt="7">
        <dgm:presLayoutVars>
          <dgm:bulletEnabled val="1"/>
        </dgm:presLayoutVars>
      </dgm:prSet>
      <dgm:spPr/>
    </dgm:pt>
    <dgm:pt modelId="{8584BFB8-163C-4E5C-A52E-E613C4FFC7A7}" type="pres">
      <dgm:prSet presAssocID="{D60073EF-5C99-4410-BBA5-DB6D8F927FE7}" presName="sibTrans" presStyleCnt="0"/>
      <dgm:spPr/>
    </dgm:pt>
    <dgm:pt modelId="{EE443984-023C-4CF2-86D0-F3D7889F5151}" type="pres">
      <dgm:prSet presAssocID="{932AFE9F-23BE-40EE-9976-C557A9C1380D}" presName="node" presStyleLbl="node1" presStyleIdx="4" presStyleCnt="7">
        <dgm:presLayoutVars>
          <dgm:bulletEnabled val="1"/>
        </dgm:presLayoutVars>
      </dgm:prSet>
      <dgm:spPr/>
    </dgm:pt>
    <dgm:pt modelId="{E91CC8C9-C7B9-4A45-9FC0-BCA7878FD395}" type="pres">
      <dgm:prSet presAssocID="{2587294E-12BB-4870-BC81-C9F60D90B1A0}" presName="sibTrans" presStyleCnt="0"/>
      <dgm:spPr/>
    </dgm:pt>
    <dgm:pt modelId="{7014E3F1-BDF4-4FF4-8787-827FAD15885F}" type="pres">
      <dgm:prSet presAssocID="{EE0B488E-94DD-41C9-8EC2-11958697766C}" presName="node" presStyleLbl="node1" presStyleIdx="5" presStyleCnt="7">
        <dgm:presLayoutVars>
          <dgm:bulletEnabled val="1"/>
        </dgm:presLayoutVars>
      </dgm:prSet>
      <dgm:spPr/>
    </dgm:pt>
    <dgm:pt modelId="{A9EEE508-FC31-48EC-81EA-2C81F24B2181}" type="pres">
      <dgm:prSet presAssocID="{0BA585BC-621E-4BDC-8907-D5EE7B2DFE32}" presName="sibTrans" presStyleCnt="0"/>
      <dgm:spPr/>
    </dgm:pt>
    <dgm:pt modelId="{DC1EA109-2F65-4E26-8F78-0318E6F9FF11}" type="pres">
      <dgm:prSet presAssocID="{BCE31B57-2BC4-4E08-877B-330A9B3150A0}" presName="node" presStyleLbl="node1" presStyleIdx="6" presStyleCnt="7">
        <dgm:presLayoutVars>
          <dgm:bulletEnabled val="1"/>
        </dgm:presLayoutVars>
      </dgm:prSet>
      <dgm:spPr/>
    </dgm:pt>
  </dgm:ptLst>
  <dgm:cxnLst>
    <dgm:cxn modelId="{0FDEF400-233D-4CD0-AC53-F29C9E3ADAF3}" type="presOf" srcId="{34167249-2EA8-4F07-A257-921C982C2457}" destId="{AA2AC211-F854-4E33-AFC6-84051B904280}" srcOrd="0" destOrd="0" presId="urn:microsoft.com/office/officeart/2005/8/layout/default"/>
    <dgm:cxn modelId="{66AB1C02-C24A-440F-BFB1-D8EDC291383D}" type="presOf" srcId="{58C99F3A-D3C1-4F4A-AC10-9D77D89DE80D}" destId="{17B1FB14-1EA0-4913-85F6-5603C330684A}" srcOrd="0" destOrd="0" presId="urn:microsoft.com/office/officeart/2005/8/layout/default"/>
    <dgm:cxn modelId="{FBA03903-D7BB-4DF8-B31C-7EBD93FCC261}" type="presOf" srcId="{932AFE9F-23BE-40EE-9976-C557A9C1380D}" destId="{EE443984-023C-4CF2-86D0-F3D7889F5151}" srcOrd="0" destOrd="0" presId="urn:microsoft.com/office/officeart/2005/8/layout/default"/>
    <dgm:cxn modelId="{0DB43E21-6949-43C7-9537-B1D1698B3D4A}" srcId="{34167249-2EA8-4F07-A257-921C982C2457}" destId="{F57BE5ED-1BC3-498D-A7A4-9D8FDEE446AE}" srcOrd="3" destOrd="0" parTransId="{D330F634-DD0D-4B4C-8AA0-9054B3CD3DB7}" sibTransId="{D60073EF-5C99-4410-BBA5-DB6D8F927FE7}"/>
    <dgm:cxn modelId="{31E7633C-7B74-40C0-97F1-C9344630CD4B}" srcId="{34167249-2EA8-4F07-A257-921C982C2457}" destId="{DE402057-2FCD-4763-A2AB-4B9279B15DF5}" srcOrd="0" destOrd="0" parTransId="{3AC26C20-7642-47D5-BAE4-D719EC8B1DE4}" sibTransId="{D30B1F88-1630-403F-8DEC-B7252D363F14}"/>
    <dgm:cxn modelId="{4FF53C5E-8BDF-4438-9C10-21868DEDD8C9}" srcId="{34167249-2EA8-4F07-A257-921C982C2457}" destId="{6B7B5A50-BFDC-4140-A87A-95B4ED961727}" srcOrd="1" destOrd="0" parTransId="{FF77E81E-33E1-4057-A57D-7D8611407D45}" sibTransId="{B7D62D0A-C663-45F9-931E-3AA2873CE92E}"/>
    <dgm:cxn modelId="{56340F6A-2DEB-4321-9CEC-89675E470520}" type="presOf" srcId="{DE402057-2FCD-4763-A2AB-4B9279B15DF5}" destId="{F87C8F5C-6FA9-4DA3-B873-CE0AA10A3912}" srcOrd="0" destOrd="0" presId="urn:microsoft.com/office/officeart/2005/8/layout/default"/>
    <dgm:cxn modelId="{C8740C4B-65FC-4D5F-904A-8008B2E12139}" srcId="{34167249-2EA8-4F07-A257-921C982C2457}" destId="{932AFE9F-23BE-40EE-9976-C557A9C1380D}" srcOrd="4" destOrd="0" parTransId="{287EDED5-6728-41A5-A1FF-EEB45303D8E3}" sibTransId="{2587294E-12BB-4870-BC81-C9F60D90B1A0}"/>
    <dgm:cxn modelId="{B642B570-0275-4532-915F-93446F0B0F16}" type="presOf" srcId="{EE0B488E-94DD-41C9-8EC2-11958697766C}" destId="{7014E3F1-BDF4-4FF4-8787-827FAD15885F}" srcOrd="0" destOrd="0" presId="urn:microsoft.com/office/officeart/2005/8/layout/default"/>
    <dgm:cxn modelId="{026CDB52-3C36-4611-85BC-2BCEFF37F1F5}" srcId="{34167249-2EA8-4F07-A257-921C982C2457}" destId="{58C99F3A-D3C1-4F4A-AC10-9D77D89DE80D}" srcOrd="2" destOrd="0" parTransId="{1B11F9C2-1E28-429E-BD37-18B3A54430A0}" sibTransId="{C26E08A5-13BB-44B9-B934-E4879752A7B5}"/>
    <dgm:cxn modelId="{B8DCD686-3FAD-4285-928F-20BBFF0DB6D9}" srcId="{34167249-2EA8-4F07-A257-921C982C2457}" destId="{BCE31B57-2BC4-4E08-877B-330A9B3150A0}" srcOrd="6" destOrd="0" parTransId="{25DEB437-38AB-43A2-8C7B-0447957DF6A0}" sibTransId="{4DE03DAD-C825-4FDE-8EF1-DD998F5026B1}"/>
    <dgm:cxn modelId="{87AD2FC1-A711-4A11-B6EA-C7B2BB725856}" srcId="{34167249-2EA8-4F07-A257-921C982C2457}" destId="{EE0B488E-94DD-41C9-8EC2-11958697766C}" srcOrd="5" destOrd="0" parTransId="{B468372F-4B6F-47E1-973A-29BE00BDC4FF}" sibTransId="{0BA585BC-621E-4BDC-8907-D5EE7B2DFE32}"/>
    <dgm:cxn modelId="{3978EDCF-BA2A-4DF8-A9CA-0F8FC93AD299}" type="presOf" srcId="{F57BE5ED-1BC3-498D-A7A4-9D8FDEE446AE}" destId="{DDFE723A-2583-4A39-B4D0-A650701A903D}" srcOrd="0" destOrd="0" presId="urn:microsoft.com/office/officeart/2005/8/layout/default"/>
    <dgm:cxn modelId="{A185A5DF-8535-497A-A004-7CFD50AB92D9}" type="presOf" srcId="{BCE31B57-2BC4-4E08-877B-330A9B3150A0}" destId="{DC1EA109-2F65-4E26-8F78-0318E6F9FF11}" srcOrd="0" destOrd="0" presId="urn:microsoft.com/office/officeart/2005/8/layout/default"/>
    <dgm:cxn modelId="{E2B417FF-2A0F-4F8C-B6CD-3420486860D9}" type="presOf" srcId="{6B7B5A50-BFDC-4140-A87A-95B4ED961727}" destId="{9BAEDCAB-6B04-4713-A54A-A086A3CEAE7D}" srcOrd="0" destOrd="0" presId="urn:microsoft.com/office/officeart/2005/8/layout/default"/>
    <dgm:cxn modelId="{8DB4AD87-47A6-41D7-9B28-58284A23F380}" type="presParOf" srcId="{AA2AC211-F854-4E33-AFC6-84051B904280}" destId="{F87C8F5C-6FA9-4DA3-B873-CE0AA10A3912}" srcOrd="0" destOrd="0" presId="urn:microsoft.com/office/officeart/2005/8/layout/default"/>
    <dgm:cxn modelId="{89102BC2-0DED-431F-B59E-DF9DC8FEA946}" type="presParOf" srcId="{AA2AC211-F854-4E33-AFC6-84051B904280}" destId="{A84D76F7-6367-4AFA-B64F-67D4338678B5}" srcOrd="1" destOrd="0" presId="urn:microsoft.com/office/officeart/2005/8/layout/default"/>
    <dgm:cxn modelId="{182DA120-9A11-433D-B5E9-5109145FE4D8}" type="presParOf" srcId="{AA2AC211-F854-4E33-AFC6-84051B904280}" destId="{9BAEDCAB-6B04-4713-A54A-A086A3CEAE7D}" srcOrd="2" destOrd="0" presId="urn:microsoft.com/office/officeart/2005/8/layout/default"/>
    <dgm:cxn modelId="{2B71FB7D-5829-45CF-8055-EC29B0BD544D}" type="presParOf" srcId="{AA2AC211-F854-4E33-AFC6-84051B904280}" destId="{92B77B05-AFB7-4A86-ADF1-9838A7DD1632}" srcOrd="3" destOrd="0" presId="urn:microsoft.com/office/officeart/2005/8/layout/default"/>
    <dgm:cxn modelId="{69324D3E-DC3D-4203-B937-8F0276D17E5B}" type="presParOf" srcId="{AA2AC211-F854-4E33-AFC6-84051B904280}" destId="{17B1FB14-1EA0-4913-85F6-5603C330684A}" srcOrd="4" destOrd="0" presId="urn:microsoft.com/office/officeart/2005/8/layout/default"/>
    <dgm:cxn modelId="{AA2F109C-F8C2-4F07-8F81-738E67AEAF0E}" type="presParOf" srcId="{AA2AC211-F854-4E33-AFC6-84051B904280}" destId="{59E46E5F-7187-41BF-BCF7-25130D0994EC}" srcOrd="5" destOrd="0" presId="urn:microsoft.com/office/officeart/2005/8/layout/default"/>
    <dgm:cxn modelId="{79A1B9E4-A998-4199-98A4-57FAA3C428E0}" type="presParOf" srcId="{AA2AC211-F854-4E33-AFC6-84051B904280}" destId="{DDFE723A-2583-4A39-B4D0-A650701A903D}" srcOrd="6" destOrd="0" presId="urn:microsoft.com/office/officeart/2005/8/layout/default"/>
    <dgm:cxn modelId="{8FAC928C-B6B2-4394-956C-40D6005B840A}" type="presParOf" srcId="{AA2AC211-F854-4E33-AFC6-84051B904280}" destId="{8584BFB8-163C-4E5C-A52E-E613C4FFC7A7}" srcOrd="7" destOrd="0" presId="urn:microsoft.com/office/officeart/2005/8/layout/default"/>
    <dgm:cxn modelId="{B30B690C-6A76-4350-8443-2A79F1240490}" type="presParOf" srcId="{AA2AC211-F854-4E33-AFC6-84051B904280}" destId="{EE443984-023C-4CF2-86D0-F3D7889F5151}" srcOrd="8" destOrd="0" presId="urn:microsoft.com/office/officeart/2005/8/layout/default"/>
    <dgm:cxn modelId="{9440315D-5502-40F6-AFA7-9379501C11DE}" type="presParOf" srcId="{AA2AC211-F854-4E33-AFC6-84051B904280}" destId="{E91CC8C9-C7B9-4A45-9FC0-BCA7878FD395}" srcOrd="9" destOrd="0" presId="urn:microsoft.com/office/officeart/2005/8/layout/default"/>
    <dgm:cxn modelId="{67DC7B0A-D3DE-4466-A89E-F063B6B520E7}" type="presParOf" srcId="{AA2AC211-F854-4E33-AFC6-84051B904280}" destId="{7014E3F1-BDF4-4FF4-8787-827FAD15885F}" srcOrd="10" destOrd="0" presId="urn:microsoft.com/office/officeart/2005/8/layout/default"/>
    <dgm:cxn modelId="{E104A719-49E9-4EA9-820C-EC438FB63AF3}" type="presParOf" srcId="{AA2AC211-F854-4E33-AFC6-84051B904280}" destId="{A9EEE508-FC31-48EC-81EA-2C81F24B2181}" srcOrd="11" destOrd="0" presId="urn:microsoft.com/office/officeart/2005/8/layout/default"/>
    <dgm:cxn modelId="{10DAFDC9-AA14-447D-BD98-32083E062CA3}" type="presParOf" srcId="{AA2AC211-F854-4E33-AFC6-84051B904280}" destId="{DC1EA109-2F65-4E26-8F78-0318E6F9FF11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BEB68-876E-4AD8-8D22-1A6B21431E2B}">
      <dsp:nvSpPr>
        <dsp:cNvPr id="0" name=""/>
        <dsp:cNvSpPr/>
      </dsp:nvSpPr>
      <dsp:spPr>
        <a:xfrm>
          <a:off x="0" y="611660"/>
          <a:ext cx="2156410" cy="12938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A good first impression means everything!</a:t>
          </a:r>
          <a:endParaRPr lang="en-US" sz="1700" kern="1200"/>
        </a:p>
      </dsp:txBody>
      <dsp:txXfrm>
        <a:off x="0" y="611660"/>
        <a:ext cx="2156410" cy="1293846"/>
      </dsp:txXfrm>
    </dsp:sp>
    <dsp:sp modelId="{933CCB88-6CB0-45FF-9C27-B5F868D4BBFF}">
      <dsp:nvSpPr>
        <dsp:cNvPr id="0" name=""/>
        <dsp:cNvSpPr/>
      </dsp:nvSpPr>
      <dsp:spPr>
        <a:xfrm>
          <a:off x="2372051" y="611660"/>
          <a:ext cx="2156410" cy="1293846"/>
        </a:xfrm>
        <a:prstGeom prst="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Start with 'why’</a:t>
          </a:r>
          <a:endParaRPr lang="en-US" sz="1700" kern="1200"/>
        </a:p>
      </dsp:txBody>
      <dsp:txXfrm>
        <a:off x="2372051" y="611660"/>
        <a:ext cx="2156410" cy="1293846"/>
      </dsp:txXfrm>
    </dsp:sp>
    <dsp:sp modelId="{C9F5459F-D22F-4975-A395-D477D9EA6B00}">
      <dsp:nvSpPr>
        <dsp:cNvPr id="0" name=""/>
        <dsp:cNvSpPr/>
      </dsp:nvSpPr>
      <dsp:spPr>
        <a:xfrm>
          <a:off x="4744102" y="611660"/>
          <a:ext cx="2156410" cy="1293846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Breng structuur aan</a:t>
          </a:r>
          <a:endParaRPr lang="en-US" sz="1700" kern="1200"/>
        </a:p>
      </dsp:txBody>
      <dsp:txXfrm>
        <a:off x="4744102" y="611660"/>
        <a:ext cx="2156410" cy="1293846"/>
      </dsp:txXfrm>
    </dsp:sp>
    <dsp:sp modelId="{7E84839F-8723-4472-A8B3-95D19F4F377B}">
      <dsp:nvSpPr>
        <dsp:cNvPr id="0" name=""/>
        <dsp:cNvSpPr/>
      </dsp:nvSpPr>
      <dsp:spPr>
        <a:xfrm>
          <a:off x="0" y="2121147"/>
          <a:ext cx="2156410" cy="1293846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Verpak je boodschap aantrekkelijk met humor en/of beeldspraak</a:t>
          </a:r>
          <a:endParaRPr lang="en-US" sz="1700" kern="1200"/>
        </a:p>
      </dsp:txBody>
      <dsp:txXfrm>
        <a:off x="0" y="2121147"/>
        <a:ext cx="2156410" cy="1293846"/>
      </dsp:txXfrm>
    </dsp:sp>
    <dsp:sp modelId="{E7E0D581-7A35-4CC5-BBCF-7C432337D004}">
      <dsp:nvSpPr>
        <dsp:cNvPr id="0" name=""/>
        <dsp:cNvSpPr/>
      </dsp:nvSpPr>
      <dsp:spPr>
        <a:xfrm>
          <a:off x="2372051" y="2121147"/>
          <a:ext cx="2156410" cy="1293846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Maak het relevant! What’s in it for them?</a:t>
          </a:r>
          <a:endParaRPr lang="en-US" sz="1700" kern="1200"/>
        </a:p>
      </dsp:txBody>
      <dsp:txXfrm>
        <a:off x="2372051" y="2121147"/>
        <a:ext cx="2156410" cy="1293846"/>
      </dsp:txXfrm>
    </dsp:sp>
    <dsp:sp modelId="{56D37BAD-B3FA-44B0-8D82-6E4CBF137B2D}">
      <dsp:nvSpPr>
        <dsp:cNvPr id="0" name=""/>
        <dsp:cNvSpPr/>
      </dsp:nvSpPr>
      <dsp:spPr>
        <a:xfrm>
          <a:off x="4744102" y="2121147"/>
          <a:ext cx="2156410" cy="1293846"/>
        </a:xfrm>
        <a:prstGeom prst="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Zorg voor een knallend einde </a:t>
          </a:r>
          <a:endParaRPr lang="en-US" sz="1700" kern="1200"/>
        </a:p>
      </dsp:txBody>
      <dsp:txXfrm>
        <a:off x="4744102" y="2121147"/>
        <a:ext cx="2156410" cy="1293846"/>
      </dsp:txXfrm>
    </dsp:sp>
    <dsp:sp modelId="{52799B2C-1D99-417A-BFF0-D367CC875CFF}">
      <dsp:nvSpPr>
        <dsp:cNvPr id="0" name=""/>
        <dsp:cNvSpPr/>
      </dsp:nvSpPr>
      <dsp:spPr>
        <a:xfrm>
          <a:off x="2372051" y="3630634"/>
          <a:ext cx="2156410" cy="1293846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Practice makes perfect</a:t>
          </a:r>
          <a:endParaRPr lang="en-US" sz="1700" kern="1200"/>
        </a:p>
      </dsp:txBody>
      <dsp:txXfrm>
        <a:off x="2372051" y="3630634"/>
        <a:ext cx="2156410" cy="1293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7C8F5C-6FA9-4DA3-B873-CE0AA10A3912}">
      <dsp:nvSpPr>
        <dsp:cNvPr id="0" name=""/>
        <dsp:cNvSpPr/>
      </dsp:nvSpPr>
      <dsp:spPr>
        <a:xfrm>
          <a:off x="0" y="611660"/>
          <a:ext cx="2156410" cy="12938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A good first impression means everything!</a:t>
          </a:r>
          <a:endParaRPr lang="en-US" sz="1700" kern="1200"/>
        </a:p>
      </dsp:txBody>
      <dsp:txXfrm>
        <a:off x="0" y="611660"/>
        <a:ext cx="2156410" cy="1293846"/>
      </dsp:txXfrm>
    </dsp:sp>
    <dsp:sp modelId="{9BAEDCAB-6B04-4713-A54A-A086A3CEAE7D}">
      <dsp:nvSpPr>
        <dsp:cNvPr id="0" name=""/>
        <dsp:cNvSpPr/>
      </dsp:nvSpPr>
      <dsp:spPr>
        <a:xfrm>
          <a:off x="2372051" y="611660"/>
          <a:ext cx="2156410" cy="1293846"/>
        </a:xfrm>
        <a:prstGeom prst="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Start with 'why’</a:t>
          </a:r>
          <a:endParaRPr lang="en-US" sz="1700" kern="1200"/>
        </a:p>
      </dsp:txBody>
      <dsp:txXfrm>
        <a:off x="2372051" y="611660"/>
        <a:ext cx="2156410" cy="1293846"/>
      </dsp:txXfrm>
    </dsp:sp>
    <dsp:sp modelId="{17B1FB14-1EA0-4913-85F6-5603C330684A}">
      <dsp:nvSpPr>
        <dsp:cNvPr id="0" name=""/>
        <dsp:cNvSpPr/>
      </dsp:nvSpPr>
      <dsp:spPr>
        <a:xfrm>
          <a:off x="4744102" y="611660"/>
          <a:ext cx="2156410" cy="1293846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Breng structuur aan</a:t>
          </a:r>
          <a:endParaRPr lang="en-US" sz="1700" kern="1200"/>
        </a:p>
      </dsp:txBody>
      <dsp:txXfrm>
        <a:off x="4744102" y="611660"/>
        <a:ext cx="2156410" cy="1293846"/>
      </dsp:txXfrm>
    </dsp:sp>
    <dsp:sp modelId="{DDFE723A-2583-4A39-B4D0-A650701A903D}">
      <dsp:nvSpPr>
        <dsp:cNvPr id="0" name=""/>
        <dsp:cNvSpPr/>
      </dsp:nvSpPr>
      <dsp:spPr>
        <a:xfrm>
          <a:off x="0" y="2121147"/>
          <a:ext cx="2156410" cy="1293846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Verpak je boodschap aantrekkelijk met humor en/of beeldspraak</a:t>
          </a:r>
          <a:endParaRPr lang="en-US" sz="1700" kern="1200"/>
        </a:p>
      </dsp:txBody>
      <dsp:txXfrm>
        <a:off x="0" y="2121147"/>
        <a:ext cx="2156410" cy="1293846"/>
      </dsp:txXfrm>
    </dsp:sp>
    <dsp:sp modelId="{EE443984-023C-4CF2-86D0-F3D7889F5151}">
      <dsp:nvSpPr>
        <dsp:cNvPr id="0" name=""/>
        <dsp:cNvSpPr/>
      </dsp:nvSpPr>
      <dsp:spPr>
        <a:xfrm>
          <a:off x="2372051" y="2121147"/>
          <a:ext cx="2156410" cy="1293846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Maak het relevant! What’s in it for them?</a:t>
          </a:r>
          <a:endParaRPr lang="en-US" sz="1700" kern="1200"/>
        </a:p>
      </dsp:txBody>
      <dsp:txXfrm>
        <a:off x="2372051" y="2121147"/>
        <a:ext cx="2156410" cy="1293846"/>
      </dsp:txXfrm>
    </dsp:sp>
    <dsp:sp modelId="{7014E3F1-BDF4-4FF4-8787-827FAD15885F}">
      <dsp:nvSpPr>
        <dsp:cNvPr id="0" name=""/>
        <dsp:cNvSpPr/>
      </dsp:nvSpPr>
      <dsp:spPr>
        <a:xfrm>
          <a:off x="4744102" y="2121147"/>
          <a:ext cx="2156410" cy="1293846"/>
        </a:xfrm>
        <a:prstGeom prst="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Zorg voor een knallend einde </a:t>
          </a:r>
          <a:endParaRPr lang="en-US" sz="1700" kern="1200"/>
        </a:p>
      </dsp:txBody>
      <dsp:txXfrm>
        <a:off x="4744102" y="2121147"/>
        <a:ext cx="2156410" cy="1293846"/>
      </dsp:txXfrm>
    </dsp:sp>
    <dsp:sp modelId="{DC1EA109-2F65-4E26-8F78-0318E6F9FF11}">
      <dsp:nvSpPr>
        <dsp:cNvPr id="0" name=""/>
        <dsp:cNvSpPr/>
      </dsp:nvSpPr>
      <dsp:spPr>
        <a:xfrm>
          <a:off x="2372051" y="3630634"/>
          <a:ext cx="2156410" cy="1293846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Practice makes perfect</a:t>
          </a:r>
          <a:endParaRPr lang="en-US" sz="1700" kern="1200"/>
        </a:p>
      </dsp:txBody>
      <dsp:txXfrm>
        <a:off x="2372051" y="3630634"/>
        <a:ext cx="2156410" cy="1293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7C89BF-6147-0ADE-48C7-FECFAB8DC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6779200-1947-4D4F-8EE7-D5615EE22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0A5CAB-7666-062C-0F1C-AC16AE1E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14226E-E2C7-F7B5-9F26-25340F49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F2B54B9-2ECE-3C53-4283-D63903CD4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535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D515F-B410-84F4-446E-E1B59FE25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5DE62CD-5F60-56BB-5271-A3D2CA9F1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5B3BE26-AD04-E377-917C-16B414AD1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89AF43-8E42-9194-736D-8F4C8C372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AD4EA1-4995-FDBC-D813-E48A8BD12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7048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06707D7-B293-E0A1-FD28-A1028680C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AD8144F-B943-9300-A5D0-3B5093D7D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2D5080-9F5D-7E3F-77E6-DE6D30F1B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7AC039-37AE-F672-566F-6E8725BE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DE275E-BAA8-0D88-C09A-98D7881C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808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C6D44A-1142-6DC6-6D5C-923275C1C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8C48A1-8914-1076-6A8F-9AC5DD425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E1E2B1-CDDA-C282-E49C-CECA58DD9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B67778-BFB8-837E-E878-B7F983F1C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101C828-A8A9-A882-E8C7-05A188F0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39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74A7C4-8CB6-B492-3920-5337F29B8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89C84E9-F58F-94EB-4219-015D27361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E99153-6CCE-845D-B43E-0E39AFFB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1B319B-F995-49D1-88E3-9C6DFCB9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9BFCD6-8963-8537-DB79-73EB571C7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34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F6BE45-4D7E-5623-FAFF-EFAE5821A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5A38DE-807B-9801-DDC9-556B4EF95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6095D61-3A03-72C7-B1AE-7F8716F9F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FD2B7F-6A12-0BD7-72B4-D48330EA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00EA963-E4AB-A757-8203-E9511149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EA1068B-C539-C74E-8888-3BE7D77AF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9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F706B-81DB-146C-554B-3CD004654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DF67216-ED5E-2291-0D5D-091E4CE33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751953-5066-6DBA-6929-4B116AF02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F8C1DA2-0FB0-653C-EBFD-149A6F10FF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BCBCC09-ABD1-9F92-5CF1-0CF60324D6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4DCEDCE-381A-E9BD-2BCE-263B3A4B3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BA8B840-2C74-28E6-2571-CA7E2DF92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A17E576-C2DE-BB6A-0784-3EA0C745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934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08A243-E0E4-456A-30D2-EE69A2DE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6D078CA-DEBA-08AD-5863-9AFB3F11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8168D20-F7AE-133F-B05B-4232ACB82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062BCF1-9F45-A060-C9A1-68795F123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047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50629AB-7E72-0216-C0FD-7C99BA4F7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3AB1648-8D75-3960-321D-21CC9018B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7485BDC-69AE-CF05-72C3-B29041229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276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848CAB-E6D3-A61B-AC55-D1A4013C7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10D4BF-AD94-68F7-6A32-296B551D5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12EE8A-55F0-5D28-54A5-2C635F140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C9E07E-48EA-8F90-BEB7-79BCD4E28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D5B7AAC-F6CD-594D-3859-DA7FA3639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012466C-F161-291B-CCE8-A530FA8F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576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44621C-CE7F-47DA-ADC3-E88BE5A86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9F11A5B-6717-DF22-AAD4-A1CB21FDCA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80C406B-4F37-A1A3-71AA-08876F171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F31B049-8238-474E-CEE7-F18CB0AD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7A3395C-C7DD-2732-0BC2-350EE3AF7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6360E2E-4F34-604B-FE95-0F1E5FEC9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657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E092C2B-FD74-E7D6-2714-A1DB65FE5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FC26CFA-CC04-908A-BCAA-70A86BA84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359A83-7E72-126D-6880-2D22F6FF8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957D83-A0C8-4B8A-85B1-7433E3EC5200}" type="datetimeFigureOut">
              <a:rPr lang="nl-NL" smtClean="0"/>
              <a:t>27-5-2026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DAA81A-6C88-AD9D-6E27-CD69249B90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F2B561-CA94-3E0C-2B1D-8121182D70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8D5D5A-F530-4758-B7DD-4295D0A47A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362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nC6aTBrTRI?start=195&amp;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_lIzwFlFS0Y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2AF134-0A98-1930-9967-11BBB4DAB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85532" y="640080"/>
            <a:ext cx="4196932" cy="3566160"/>
          </a:xfrm>
        </p:spPr>
        <p:txBody>
          <a:bodyPr anchor="b">
            <a:normAutofit/>
          </a:bodyPr>
          <a:lstStyle/>
          <a:p>
            <a:pPr algn="l"/>
            <a:r>
              <a:rPr lang="nl-NL" sz="5400" dirty="0"/>
              <a:t>De pitch</a:t>
            </a:r>
          </a:p>
        </p:txBody>
      </p:sp>
      <p:pic>
        <p:nvPicPr>
          <p:cNvPr id="1026" name="Picture 2" descr="Pitch Word And Megaphone Icon Stock Illustration - Download Image Now -  Sports Field, Elevator, Presentation - Speech - iStock">
            <a:extLst>
              <a:ext uri="{FF2B5EF4-FFF2-40B4-BE49-F238E27FC236}">
                <a16:creationId xmlns:a16="http://schemas.microsoft.com/office/drawing/2014/main" id="{E188FB9F-9541-2F36-6E71-339DCD90EC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" r="-3" b="-3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3F9B0603-37C5-4312-AE4D-A3D015475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532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81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BB89EBC8-D84F-179B-34F5-D08BDA2717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15" t="2966" r="3432" b="2966"/>
          <a:stretch/>
        </p:blipFill>
        <p:spPr>
          <a:xfrm>
            <a:off x="2714625" y="0"/>
            <a:ext cx="6762749" cy="6890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032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6A352B3-D735-6F40-24FC-16CB320BF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nl-NL" sz="5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Planning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ADD809-19C2-835F-5690-739514137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Vandaag (les 1): </a:t>
            </a:r>
            <a:b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Opdracht doorlezen </a:t>
            </a:r>
            <a:b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Vraag 1 &amp; 2 van het werkblad invullen </a:t>
            </a:r>
            <a:b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Beginnen aan de vragen</a:t>
            </a:r>
          </a:p>
          <a:p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2:</a:t>
            </a:r>
            <a:b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Informatie opzoeken over de studie Nederlands en de beroepsmogelijkheden, hierover schriftelijke opdrachten invullen</a:t>
            </a:r>
            <a:b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-Beginnen aan uitschrijven van de pitch</a:t>
            </a:r>
          </a:p>
          <a:p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3: </a:t>
            </a:r>
            <a:b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Pitch uitschrijven volgens werkblad</a:t>
            </a:r>
          </a:p>
          <a:p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4:</a:t>
            </a:r>
            <a:b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Pitch houden voor de klas</a:t>
            </a:r>
          </a:p>
        </p:txBody>
      </p:sp>
      <p:pic>
        <p:nvPicPr>
          <p:cNvPr id="13" name="Picture 12" descr="Kalender op tafel">
            <a:extLst>
              <a:ext uri="{FF2B5EF4-FFF2-40B4-BE49-F238E27FC236}">
                <a16:creationId xmlns:a16="http://schemas.microsoft.com/office/drawing/2014/main" id="{77814135-DF2B-B479-5282-88EE2788E7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047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85898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50A1E6-BC59-33A4-D8DC-C2DEB5E96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99BB61-E080-952C-C726-AFE74ACB9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122" name="Picture 2" descr="Vraag maar raak! - Start2Create">
            <a:extLst>
              <a:ext uri="{FF2B5EF4-FFF2-40B4-BE49-F238E27FC236}">
                <a16:creationId xmlns:a16="http://schemas.microsoft.com/office/drawing/2014/main" id="{A2685FB2-DC94-3E9B-572B-D8FE648AE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-679450"/>
            <a:ext cx="12363450" cy="824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67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Freeform: Shape 3080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5CAF43-0B98-466B-951C-526BD82DE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390525"/>
            <a:ext cx="10909640" cy="15103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Wat is een pitch?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E6F602-3C4D-0D5E-187B-34760DD4E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1" y="1900826"/>
            <a:ext cx="6396204" cy="6625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Een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verkooppraatje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van +/- 1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minuut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waarin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je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een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product/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dienst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/idee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aan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iemand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‘</a:t>
            </a:r>
            <a:r>
              <a:rPr lang="en-US" sz="20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pitcht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’.</a:t>
            </a:r>
          </a:p>
        </p:txBody>
      </p:sp>
      <p:sp>
        <p:nvSpPr>
          <p:cNvPr id="3083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The Elevator Pitch - How to Sell Your Vision and Ideas">
            <a:extLst>
              <a:ext uri="{FF2B5EF4-FFF2-40B4-BE49-F238E27FC236}">
                <a16:creationId xmlns:a16="http://schemas.microsoft.com/office/drawing/2014/main" id="{49ACFE00-8B14-C128-F064-6C4950356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1607" y="3067050"/>
            <a:ext cx="8505738" cy="301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05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873491-8016-D885-D1B4-8E602A3E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nl-NL" sz="540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Wat is je doel?</a:t>
            </a:r>
          </a:p>
        </p:txBody>
      </p:sp>
      <p:sp>
        <p:nvSpPr>
          <p:cNvPr id="4107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C7E96F-01A0-A7CF-121D-78F31835C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nl-NL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Mensen nieuwsgierig maken naar de rest</a:t>
            </a:r>
          </a:p>
          <a:p>
            <a:r>
              <a:rPr lang="nl-NL" sz="2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hoeft nog niet volledig te zijn!</a:t>
            </a:r>
          </a:p>
        </p:txBody>
      </p:sp>
      <p:pic>
        <p:nvPicPr>
          <p:cNvPr id="4100" name="Picture 4" descr="Life's a Pitch, so You Better Start Practicing:&quot; The Power of the Table  Topic">
            <a:extLst>
              <a:ext uri="{FF2B5EF4-FFF2-40B4-BE49-F238E27FC236}">
                <a16:creationId xmlns:a16="http://schemas.microsoft.com/office/drawing/2014/main" id="{25497F3D-7085-8197-589D-CE89C8CFC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1452810"/>
            <a:ext cx="6903720" cy="3952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2794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3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nlinemedia 3" title="Hoe moet je pitchen? | Doe het zelf | Het Klokhuis">
            <a:hlinkClick r:id="" action="ppaction://media"/>
            <a:extLst>
              <a:ext uri="{FF2B5EF4-FFF2-40B4-BE49-F238E27FC236}">
                <a16:creationId xmlns:a16="http://schemas.microsoft.com/office/drawing/2014/main" id="{873DA7B3-1672-EAD5-F316-3874D963FCE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65853" y="643467"/>
            <a:ext cx="9860293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53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FA02F3-10A8-FBDA-5A72-0B9C1C93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Zeven tips voor een goede pitch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F33B5CC-723A-707D-C9C0-4E8CB5A2CF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886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F5D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nlinemedia 3" title="Pitch van Finalist Michael Salmagne - Stagefinder - NK Pitchen 2018">
            <a:hlinkClick r:id="" action="ppaction://media"/>
            <a:extLst>
              <a:ext uri="{FF2B5EF4-FFF2-40B4-BE49-F238E27FC236}">
                <a16:creationId xmlns:a16="http://schemas.microsoft.com/office/drawing/2014/main" id="{0CD73C71-C75B-35F0-466A-37A47F9C776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65853" y="643467"/>
            <a:ext cx="9860293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6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3F41B7-0A8E-B06F-10D6-D2FD8CFAB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3602B0-214D-4197-2719-899CFB26A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Wat </a:t>
            </a:r>
            <a:r>
              <a:rPr lang="en-US" sz="5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heb</a:t>
            </a:r>
            <a:r>
              <a:rPr lang="en-US" sz="5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je </a:t>
            </a:r>
            <a:r>
              <a:rPr lang="en-US" sz="5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gezien</a:t>
            </a:r>
            <a:r>
              <a:rPr lang="en-US" sz="5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9D56710-8CF6-F020-6F65-7025B58380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6567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DD68FB-ADAC-5B59-BC62-8DB61878A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Opdracht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B54FCB-BEAB-BDE7-F243-51C388FE3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6135" y="1423736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Pitch </a:t>
            </a:r>
            <a:br>
              <a:rPr lang="nl-NL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nl-NL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Hoe lang?</a:t>
            </a:r>
            <a:endParaRPr lang="nl-NL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l-NL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minuut</a:t>
            </a:r>
            <a:br>
              <a:rPr lang="nl-NL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nl-NL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Publiek?</a:t>
            </a:r>
            <a:endParaRPr lang="nl-NL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Klasgenoten</a:t>
            </a:r>
            <a:br>
              <a:rPr lang="nl-NL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nl-NL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Wanneer?</a:t>
            </a:r>
            <a:endParaRPr lang="nl-NL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l-NL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Zie studiewijzer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nl-NL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951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B9135FF-2950-D60A-80C3-9E25EA2A9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sz="4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Opdracht: studie Nederlands verkopen!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30D146-8B6A-4BAE-C255-EE335728C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Opdracht: verkoop de studie Nederlandse taal en cultuur aan je klasgenoten</a:t>
            </a:r>
          </a:p>
          <a:p>
            <a:endParaRPr lang="nl-NL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Voorwaarden:</a:t>
            </a:r>
          </a:p>
          <a:p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Pitch van één minuut</a:t>
            </a:r>
          </a:p>
          <a:p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Voor de klas presenteren</a:t>
            </a:r>
          </a:p>
          <a:p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Enkel steekwoorden erbij houden</a:t>
            </a:r>
          </a:p>
          <a:p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Inhoudelijke eisen: zowel de </a:t>
            </a:r>
            <a:r>
              <a:rPr lang="nl-NL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inhoud van de studie</a:t>
            </a:r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als de </a:t>
            </a:r>
            <a:r>
              <a:rPr lang="nl-NL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beroepsmogelijkheden</a:t>
            </a:r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moeten aan bod komen</a:t>
            </a:r>
          </a:p>
          <a:p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Maak gebruik van de besproken tips en het werkblad (zie boekje)</a:t>
            </a:r>
          </a:p>
          <a:p>
            <a:r>
              <a:rPr lang="nl-NL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Zoek gerust extra informatie op!</a:t>
            </a:r>
          </a:p>
          <a:p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60083889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Breedbeeld</PresentationFormat>
  <Paragraphs>47</Paragraphs>
  <Slides>12</Slides>
  <Notes>0</Notes>
  <HiddenSlides>0</HiddenSlides>
  <MMClips>2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Calibri Light</vt:lpstr>
      <vt:lpstr>Kantoorthema</vt:lpstr>
      <vt:lpstr>De pitch</vt:lpstr>
      <vt:lpstr>Wat is een pitch?</vt:lpstr>
      <vt:lpstr>Wat is je doel?</vt:lpstr>
      <vt:lpstr>PowerPoint-presentatie</vt:lpstr>
      <vt:lpstr>Zeven tips voor een goede pitch</vt:lpstr>
      <vt:lpstr>PowerPoint-presentatie</vt:lpstr>
      <vt:lpstr>Wat heb je gezien?</vt:lpstr>
      <vt:lpstr>Opdracht</vt:lpstr>
      <vt:lpstr>Opdracht: studie Nederlands verkopen!</vt:lpstr>
      <vt:lpstr>PowerPoint-presentatie</vt:lpstr>
      <vt:lpstr>Planning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Koffeman, M.N. (Maaike)</dc:creator>
  <cp:lastModifiedBy>Koffeman, M.N. (Maaike)</cp:lastModifiedBy>
  <cp:revision>6</cp:revision>
  <dcterms:created xsi:type="dcterms:W3CDTF">2025-04-23T10:14:40Z</dcterms:created>
  <dcterms:modified xsi:type="dcterms:W3CDTF">2026-05-27T10:48:34Z</dcterms:modified>
</cp:coreProperties>
</file>