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75000" autoAdjust="0"/>
  </p:normalViewPr>
  <p:slideViewPr>
    <p:cSldViewPr>
      <p:cViewPr varScale="1">
        <p:scale>
          <a:sx n="61" d="100"/>
          <a:sy n="61" d="100"/>
        </p:scale>
        <p:origin x="172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97726-C146-41E4-8DC6-41012C235AD6}" type="datetimeFigureOut">
              <a:rPr lang="en-US" smtClean="0"/>
              <a:t>6/19/20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4A86E-6C84-4DDE-97BA-7687DDDCDA7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4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0FDB0-A186-4696-A2BC-C853F28A900D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9D2C-3EF2-47EB-B22F-5360B8E032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01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21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8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93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72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97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97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95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57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85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97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49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801C-0F9B-460D-B87D-3D3B69B530EE}" type="datetimeFigureOut">
              <a:rPr lang="nl-NL" smtClean="0"/>
              <a:t>19-06-2020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65BE0-657D-455C-A817-E2D32C917C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7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i="1" dirty="0"/>
              <a:t>Geen les maar een college? </a:t>
            </a:r>
            <a:r>
              <a:rPr lang="nl-NL" sz="3100" dirty="0"/>
              <a:t>Vrije Universiteit</a:t>
            </a:r>
            <a:br>
              <a:rPr lang="nl-NL" sz="3100" dirty="0"/>
            </a:br>
            <a:r>
              <a:rPr lang="nl-NL" sz="3100" dirty="0"/>
              <a:t>Schooltalenproject</a:t>
            </a:r>
            <a:br>
              <a:rPr lang="nl-NL" sz="3100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1026" name="Picture 2" descr="C:\Users\sdn260\AppData\Local\Temp\x10sctm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48" y="0"/>
            <a:ext cx="3490913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E6408EF-38A4-DB4B-A9A9-14F41F6FD68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65" y="1296"/>
            <a:ext cx="2489835" cy="47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39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11</Words>
  <Application>Microsoft Macintosh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Geen les maar een college? Vrije Universiteit Schooltalenproject </vt:lpstr>
    </vt:vector>
  </TitlesOfParts>
  <Company>Vrije Universiteit Amsterdam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Donszelmann, S.</dc:creator>
  <cp:lastModifiedBy>Microsoft Office User</cp:lastModifiedBy>
  <cp:revision>53</cp:revision>
  <cp:lastPrinted>2015-10-14T08:06:53Z</cp:lastPrinted>
  <dcterms:created xsi:type="dcterms:W3CDTF">2015-09-29T07:19:56Z</dcterms:created>
  <dcterms:modified xsi:type="dcterms:W3CDTF">2020-06-19T11:46:26Z</dcterms:modified>
</cp:coreProperties>
</file>