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73" r:id="rId6"/>
    <p:sldId id="268" r:id="rId7"/>
    <p:sldId id="283" r:id="rId8"/>
    <p:sldId id="267" r:id="rId9"/>
    <p:sldId id="284" r:id="rId10"/>
    <p:sldId id="266" r:id="rId11"/>
    <p:sldId id="285" r:id="rId12"/>
    <p:sldId id="265" r:id="rId13"/>
    <p:sldId id="286" r:id="rId14"/>
    <p:sldId id="264" r:id="rId15"/>
    <p:sldId id="287" r:id="rId16"/>
    <p:sldId id="270" r:id="rId17"/>
    <p:sldId id="281" r:id="rId18"/>
    <p:sldId id="269" r:id="rId19"/>
    <p:sldId id="280" r:id="rId20"/>
    <p:sldId id="263" r:id="rId21"/>
    <p:sldId id="282" r:id="rId22"/>
    <p:sldId id="272" r:id="rId23"/>
    <p:sldId id="271" r:id="rId24"/>
    <p:sldId id="257" r:id="rId2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5000" autoAdjust="0"/>
  </p:normalViewPr>
  <p:slideViewPr>
    <p:cSldViewPr>
      <p:cViewPr varScale="1">
        <p:scale>
          <a:sx n="61" d="100"/>
          <a:sy n="61" d="100"/>
        </p:scale>
        <p:origin x="172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20FDB0-A186-4696-A2BC-C853F28A900D}" type="datetimeFigureOut">
              <a:rPr lang="nl-NL" smtClean="0"/>
              <a:t>19-06-2020</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009D2C-3EF2-47EB-B22F-5360B8E0320B}" type="slidenum">
              <a:rPr lang="nl-NL" smtClean="0"/>
              <a:t>‹nr.›</a:t>
            </a:fld>
            <a:endParaRPr lang="nl-NL"/>
          </a:p>
        </p:txBody>
      </p:sp>
    </p:spTree>
    <p:extLst>
      <p:ext uri="{BB962C8B-B14F-4D97-AF65-F5344CB8AC3E}">
        <p14:creationId xmlns:p14="http://schemas.microsoft.com/office/powerpoint/2010/main" val="39900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a:t>
            </a:fld>
            <a:endParaRPr lang="nl-NL"/>
          </a:p>
        </p:txBody>
      </p:sp>
    </p:spTree>
    <p:extLst>
      <p:ext uri="{BB962C8B-B14F-4D97-AF65-F5344CB8AC3E}">
        <p14:creationId xmlns:p14="http://schemas.microsoft.com/office/powerpoint/2010/main" val="102401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10</a:t>
            </a:fld>
            <a:endParaRPr lang="nl-NL"/>
          </a:p>
        </p:txBody>
      </p:sp>
    </p:spTree>
    <p:extLst>
      <p:ext uri="{BB962C8B-B14F-4D97-AF65-F5344CB8AC3E}">
        <p14:creationId xmlns:p14="http://schemas.microsoft.com/office/powerpoint/2010/main" val="172609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err="1"/>
              <a:t>te</a:t>
            </a:r>
            <a:r>
              <a:rPr lang="en-US" baseline="0" dirty="0"/>
              <a:t> </a:t>
            </a:r>
            <a:r>
              <a:rPr lang="en-US" baseline="0" dirty="0" err="1"/>
              <a:t>vullen</a:t>
            </a:r>
            <a:r>
              <a:rPr lang="en-US" baseline="0" dirty="0"/>
              <a:t> door de </a:t>
            </a:r>
            <a:r>
              <a:rPr lang="en-US" baseline="0" dirty="0" err="1"/>
              <a:t>leerlingen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11</a:t>
            </a:fld>
            <a:endParaRPr lang="nl-NL"/>
          </a:p>
        </p:txBody>
      </p:sp>
    </p:spTree>
    <p:extLst>
      <p:ext uri="{BB962C8B-B14F-4D97-AF65-F5344CB8AC3E}">
        <p14:creationId xmlns:p14="http://schemas.microsoft.com/office/powerpoint/2010/main" val="228892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12</a:t>
            </a:fld>
            <a:endParaRPr lang="nl-NL"/>
          </a:p>
        </p:txBody>
      </p:sp>
    </p:spTree>
    <p:extLst>
      <p:ext uri="{BB962C8B-B14F-4D97-AF65-F5344CB8AC3E}">
        <p14:creationId xmlns:p14="http://schemas.microsoft.com/office/powerpoint/2010/main" val="191219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err="1"/>
              <a:t>te</a:t>
            </a:r>
            <a:r>
              <a:rPr lang="en-US" baseline="0" dirty="0"/>
              <a:t> </a:t>
            </a:r>
            <a:r>
              <a:rPr lang="en-US" baseline="0" dirty="0" err="1"/>
              <a:t>vullen</a:t>
            </a:r>
            <a:r>
              <a:rPr lang="en-US" baseline="0" dirty="0"/>
              <a:t> door de </a:t>
            </a:r>
            <a:r>
              <a:rPr lang="en-US" baseline="0" dirty="0" err="1"/>
              <a:t>leerlingen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13</a:t>
            </a:fld>
            <a:endParaRPr lang="nl-NL"/>
          </a:p>
        </p:txBody>
      </p:sp>
    </p:spTree>
    <p:extLst>
      <p:ext uri="{BB962C8B-B14F-4D97-AF65-F5344CB8AC3E}">
        <p14:creationId xmlns:p14="http://schemas.microsoft.com/office/powerpoint/2010/main" val="228892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14</a:t>
            </a:fld>
            <a:endParaRPr lang="nl-NL"/>
          </a:p>
        </p:txBody>
      </p:sp>
    </p:spTree>
    <p:extLst>
      <p:ext uri="{BB962C8B-B14F-4D97-AF65-F5344CB8AC3E}">
        <p14:creationId xmlns:p14="http://schemas.microsoft.com/office/powerpoint/2010/main" val="126105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err="1"/>
              <a:t>te</a:t>
            </a:r>
            <a:r>
              <a:rPr lang="en-US" baseline="0" dirty="0"/>
              <a:t> </a:t>
            </a:r>
            <a:r>
              <a:rPr lang="en-US" baseline="0" dirty="0" err="1"/>
              <a:t>vullen</a:t>
            </a:r>
            <a:r>
              <a:rPr lang="en-US" baseline="0" dirty="0"/>
              <a:t> door de </a:t>
            </a:r>
            <a:r>
              <a:rPr lang="en-US" baseline="0" dirty="0" err="1"/>
              <a:t>leerlingen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15</a:t>
            </a:fld>
            <a:endParaRPr lang="nl-NL"/>
          </a:p>
        </p:txBody>
      </p:sp>
    </p:spTree>
    <p:extLst>
      <p:ext uri="{BB962C8B-B14F-4D97-AF65-F5344CB8AC3E}">
        <p14:creationId xmlns:p14="http://schemas.microsoft.com/office/powerpoint/2010/main" val="228892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16</a:t>
            </a:fld>
            <a:endParaRPr lang="nl-NL"/>
          </a:p>
        </p:txBody>
      </p:sp>
    </p:spTree>
    <p:extLst>
      <p:ext uri="{BB962C8B-B14F-4D97-AF65-F5344CB8AC3E}">
        <p14:creationId xmlns:p14="http://schemas.microsoft.com/office/powerpoint/2010/main" val="3795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Toelichting</a:t>
            </a:r>
            <a:r>
              <a:rPr lang="nl-NL" sz="1200" kern="1200" baseline="0" dirty="0">
                <a:solidFill>
                  <a:schemeClr val="tx1"/>
                </a:solidFill>
                <a:effectLst/>
                <a:latin typeface="+mn-lt"/>
                <a:ea typeface="+mn-ea"/>
                <a:cs typeface="+mn-cs"/>
              </a:rPr>
              <a:t> docent: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Blootstelling is een belangrijke voorwaarde voor het leren van de vreemde taal, het helpt simpelweg enorm als de leerling veelvuldig 'echte' taal te horen krijgt. MAAR: hoewel lang gedacht werd dat leerlingen daar ook daadwerkelijk van leerden (</a:t>
            </a:r>
            <a:r>
              <a:rPr lang="nl-NL" sz="1200" kern="1200" dirty="0" err="1">
                <a:solidFill>
                  <a:schemeClr val="tx1"/>
                </a:solidFill>
                <a:effectLst/>
                <a:latin typeface="+mn-lt"/>
                <a:ea typeface="+mn-ea"/>
                <a:cs typeface="+mn-cs"/>
              </a:rPr>
              <a:t>Krashen</a:t>
            </a:r>
            <a:r>
              <a:rPr lang="nl-NL" sz="1200" kern="1200" dirty="0">
                <a:solidFill>
                  <a:schemeClr val="tx1"/>
                </a:solidFill>
                <a:effectLst/>
                <a:latin typeface="+mn-lt"/>
                <a:ea typeface="+mn-ea"/>
                <a:cs typeface="+mn-cs"/>
              </a:rPr>
              <a:t>, begin jaren '80) is deze veronderstelling bijgesteld. Van blootstelling alleen leer je geen taal, evenmin als je van het luisteren naar muziek geen instrument leert bespelen.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Naast blootstelling is het nodig dat de leerling begrijpt wat hij hoort, uitleg krijgt over allerlei betekenis en grammatica, herhalingskansen krijgt, woorden in zinnen leert segmenteren, zelf mag praten (nazeggen, maar ook bedenken), zelf mag onderhandelen over de betekenis van woorden, fouten mag maken en herstellen, etc. En natuurlijk: hij moet het </a:t>
            </a:r>
            <a:r>
              <a:rPr lang="nl-NL" sz="1200" i="1" kern="1200" dirty="0">
                <a:solidFill>
                  <a:schemeClr val="tx1"/>
                </a:solidFill>
                <a:effectLst/>
                <a:latin typeface="+mn-lt"/>
                <a:ea typeface="+mn-ea"/>
                <a:cs typeface="+mn-cs"/>
              </a:rPr>
              <a:t>willen</a:t>
            </a:r>
            <a:r>
              <a:rPr lang="nl-NL" sz="1200" kern="1200" dirty="0">
                <a:solidFill>
                  <a:schemeClr val="tx1"/>
                </a:solidFill>
                <a:effectLst/>
                <a:latin typeface="+mn-lt"/>
                <a:ea typeface="+mn-ea"/>
                <a:cs typeface="+mn-cs"/>
              </a:rPr>
              <a:t> leren.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En hoe ouder een leerling is, des te nodiger het is om aan al deze eisen te voldoen om tot leren van de vreemde taal te komen.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Dus: nee... al is blootstelling nog zo belangrijk, van alleen blootstelling leer je nauwelijks iets.</a:t>
            </a:r>
            <a:endParaRPr lang="en-US" dirty="0"/>
          </a:p>
          <a:p>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17</a:t>
            </a:fld>
            <a:endParaRPr lang="nl-NL"/>
          </a:p>
        </p:txBody>
      </p:sp>
    </p:spTree>
    <p:extLst>
      <p:ext uri="{BB962C8B-B14F-4D97-AF65-F5344CB8AC3E}">
        <p14:creationId xmlns:p14="http://schemas.microsoft.com/office/powerpoint/2010/main" val="383573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18</a:t>
            </a:fld>
            <a:endParaRPr lang="nl-NL"/>
          </a:p>
        </p:txBody>
      </p:sp>
    </p:spTree>
    <p:extLst>
      <p:ext uri="{BB962C8B-B14F-4D97-AF65-F5344CB8AC3E}">
        <p14:creationId xmlns:p14="http://schemas.microsoft.com/office/powerpoint/2010/main" val="7143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err="1">
                <a:solidFill>
                  <a:schemeClr val="tx1"/>
                </a:solidFill>
              </a:rPr>
              <a:t>Toelichting</a:t>
            </a:r>
            <a:r>
              <a:rPr lang="en-US" u="none" dirty="0">
                <a:solidFill>
                  <a:schemeClr val="tx1"/>
                </a:solidFill>
              </a:rPr>
              <a:t> docent: </a:t>
            </a:r>
          </a:p>
          <a:p>
            <a:r>
              <a:rPr lang="en-US" u="none" dirty="0">
                <a:solidFill>
                  <a:schemeClr val="tx1"/>
                </a:solidFill>
              </a:rPr>
              <a:t>Het </a:t>
            </a:r>
            <a:r>
              <a:rPr lang="en-US" u="none" dirty="0" err="1">
                <a:solidFill>
                  <a:schemeClr val="tx1"/>
                </a:solidFill>
              </a:rPr>
              <a:t>overnemen</a:t>
            </a:r>
            <a:r>
              <a:rPr lang="en-US" u="none" dirty="0">
                <a:solidFill>
                  <a:schemeClr val="tx1"/>
                </a:solidFill>
              </a:rPr>
              <a:t> van </a:t>
            </a:r>
            <a:r>
              <a:rPr lang="en-US" u="none" dirty="0" err="1">
                <a:solidFill>
                  <a:schemeClr val="tx1"/>
                </a:solidFill>
              </a:rPr>
              <a:t>patronen</a:t>
            </a:r>
            <a:r>
              <a:rPr lang="en-US" u="none" dirty="0">
                <a:solidFill>
                  <a:schemeClr val="tx1"/>
                </a:solidFill>
              </a:rPr>
              <a:t> van de </a:t>
            </a:r>
            <a:r>
              <a:rPr lang="en-US" u="none" dirty="0" err="1">
                <a:solidFill>
                  <a:schemeClr val="tx1"/>
                </a:solidFill>
              </a:rPr>
              <a:t>ene</a:t>
            </a:r>
            <a:r>
              <a:rPr lang="en-US" u="none" dirty="0">
                <a:solidFill>
                  <a:schemeClr val="tx1"/>
                </a:solidFill>
              </a:rPr>
              <a:t> </a:t>
            </a:r>
            <a:r>
              <a:rPr lang="en-US" u="none" dirty="0" err="1">
                <a:solidFill>
                  <a:schemeClr val="tx1"/>
                </a:solidFill>
              </a:rPr>
              <a:t>taal</a:t>
            </a:r>
            <a:r>
              <a:rPr lang="en-US" u="none" dirty="0">
                <a:solidFill>
                  <a:schemeClr val="tx1"/>
                </a:solidFill>
              </a:rPr>
              <a:t> in de</a:t>
            </a:r>
            <a:r>
              <a:rPr lang="en-US" u="none" baseline="0" dirty="0">
                <a:solidFill>
                  <a:schemeClr val="tx1"/>
                </a:solidFill>
              </a:rPr>
              <a:t> </a:t>
            </a:r>
            <a:r>
              <a:rPr lang="en-US" u="none" baseline="0" dirty="0" err="1">
                <a:solidFill>
                  <a:schemeClr val="tx1"/>
                </a:solidFill>
              </a:rPr>
              <a:t>andere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a:t>
            </a:r>
            <a:r>
              <a:rPr lang="en-US" u="none" baseline="0" dirty="0" err="1">
                <a:solidFill>
                  <a:schemeClr val="tx1"/>
                </a:solidFill>
              </a:rPr>
              <a:t>kan</a:t>
            </a:r>
            <a:r>
              <a:rPr lang="en-US" u="none" baseline="0" dirty="0">
                <a:solidFill>
                  <a:schemeClr val="tx1"/>
                </a:solidFill>
              </a:rPr>
              <a:t> </a:t>
            </a:r>
            <a:r>
              <a:rPr lang="en-US" u="none" baseline="0" dirty="0" err="1">
                <a:solidFill>
                  <a:schemeClr val="tx1"/>
                </a:solidFill>
              </a:rPr>
              <a:t>voor</a:t>
            </a:r>
            <a:r>
              <a:rPr lang="en-US" u="none" baseline="0" dirty="0">
                <a:solidFill>
                  <a:schemeClr val="tx1"/>
                </a:solidFill>
              </a:rPr>
              <a:t> </a:t>
            </a:r>
            <a:r>
              <a:rPr lang="en-US" u="none" baseline="0" dirty="0" err="1">
                <a:solidFill>
                  <a:schemeClr val="tx1"/>
                </a:solidFill>
              </a:rPr>
              <a:t>fouten</a:t>
            </a:r>
            <a:r>
              <a:rPr lang="en-US" u="none" baseline="0" dirty="0">
                <a:solidFill>
                  <a:schemeClr val="tx1"/>
                </a:solidFill>
              </a:rPr>
              <a:t> </a:t>
            </a:r>
            <a:r>
              <a:rPr lang="en-US" u="none" baseline="0" dirty="0" err="1">
                <a:solidFill>
                  <a:schemeClr val="tx1"/>
                </a:solidFill>
              </a:rPr>
              <a:t>zorgen</a:t>
            </a:r>
            <a:r>
              <a:rPr lang="en-US" u="none" baseline="0" dirty="0">
                <a:solidFill>
                  <a:schemeClr val="tx1"/>
                </a:solidFill>
              </a:rPr>
              <a:t> </a:t>
            </a:r>
            <a:r>
              <a:rPr lang="en-US" u="none" baseline="0" dirty="0" err="1">
                <a:solidFill>
                  <a:schemeClr val="tx1"/>
                </a:solidFill>
              </a:rPr>
              <a:t>wanneer</a:t>
            </a:r>
            <a:r>
              <a:rPr lang="en-US" u="none" baseline="0" dirty="0">
                <a:solidFill>
                  <a:schemeClr val="tx1"/>
                </a:solidFill>
              </a:rPr>
              <a:t> </a:t>
            </a:r>
            <a:r>
              <a:rPr lang="en-US" u="none" baseline="0" dirty="0" err="1">
                <a:solidFill>
                  <a:schemeClr val="tx1"/>
                </a:solidFill>
              </a:rPr>
              <a:t>deze</a:t>
            </a:r>
            <a:r>
              <a:rPr lang="en-US" u="none" baseline="0" dirty="0">
                <a:solidFill>
                  <a:schemeClr val="tx1"/>
                </a:solidFill>
              </a:rPr>
              <a:t> </a:t>
            </a:r>
            <a:r>
              <a:rPr lang="en-US" u="none" baseline="0" dirty="0" err="1">
                <a:solidFill>
                  <a:schemeClr val="tx1"/>
                </a:solidFill>
              </a:rPr>
              <a:t>niet</a:t>
            </a:r>
            <a:r>
              <a:rPr lang="en-US" u="none" baseline="0" dirty="0">
                <a:solidFill>
                  <a:schemeClr val="tx1"/>
                </a:solidFill>
              </a:rPr>
              <a:t> </a:t>
            </a:r>
            <a:r>
              <a:rPr lang="en-US" u="none" baseline="0" dirty="0" err="1">
                <a:solidFill>
                  <a:schemeClr val="tx1"/>
                </a:solidFill>
              </a:rPr>
              <a:t>hetzelfde</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a:t>
            </a:r>
            <a:r>
              <a:rPr lang="en-US" u="none" baseline="0" dirty="0" err="1">
                <a:solidFill>
                  <a:schemeClr val="tx1"/>
                </a:solidFill>
              </a:rPr>
              <a:t>Dit</a:t>
            </a:r>
            <a:r>
              <a:rPr lang="en-US" u="none" baseline="0" dirty="0">
                <a:solidFill>
                  <a:schemeClr val="tx1"/>
                </a:solidFill>
              </a:rPr>
              <a:t> </a:t>
            </a:r>
            <a:r>
              <a:rPr lang="en-US" u="none" baseline="0" dirty="0" err="1">
                <a:solidFill>
                  <a:schemeClr val="tx1"/>
                </a:solidFill>
              </a:rPr>
              <a:t>gebeurt</a:t>
            </a:r>
            <a:r>
              <a:rPr lang="en-US" u="none" baseline="0" dirty="0">
                <a:solidFill>
                  <a:schemeClr val="tx1"/>
                </a:solidFill>
              </a:rPr>
              <a:t> </a:t>
            </a:r>
            <a:r>
              <a:rPr lang="en-US" u="none" baseline="0" dirty="0" err="1">
                <a:solidFill>
                  <a:schemeClr val="tx1"/>
                </a:solidFill>
              </a:rPr>
              <a:t>vooral</a:t>
            </a:r>
            <a:r>
              <a:rPr lang="en-US" u="none" baseline="0" dirty="0">
                <a:solidFill>
                  <a:schemeClr val="tx1"/>
                </a:solidFill>
              </a:rPr>
              <a:t> </a:t>
            </a:r>
            <a:r>
              <a:rPr lang="en-US" u="none" baseline="0" dirty="0" err="1">
                <a:solidFill>
                  <a:schemeClr val="tx1"/>
                </a:solidFill>
              </a:rPr>
              <a:t>wanneer</a:t>
            </a:r>
            <a:r>
              <a:rPr lang="en-US" u="none" baseline="0" dirty="0">
                <a:solidFill>
                  <a:schemeClr val="tx1"/>
                </a:solidFill>
              </a:rPr>
              <a:t> </a:t>
            </a:r>
            <a:r>
              <a:rPr lang="en-US" u="none" baseline="0" dirty="0" err="1">
                <a:solidFill>
                  <a:schemeClr val="tx1"/>
                </a:solidFill>
              </a:rPr>
              <a:t>leerders</a:t>
            </a:r>
            <a:r>
              <a:rPr lang="en-US" u="none" baseline="0" dirty="0">
                <a:solidFill>
                  <a:schemeClr val="tx1"/>
                </a:solidFill>
              </a:rPr>
              <a:t> het </a:t>
            </a:r>
            <a:r>
              <a:rPr lang="en-US" u="none" baseline="0" dirty="0" err="1">
                <a:solidFill>
                  <a:schemeClr val="tx1"/>
                </a:solidFill>
              </a:rPr>
              <a:t>gevoel</a:t>
            </a:r>
            <a:r>
              <a:rPr lang="en-US" u="none" baseline="0" dirty="0">
                <a:solidFill>
                  <a:schemeClr val="tx1"/>
                </a:solidFill>
              </a:rPr>
              <a:t> </a:t>
            </a:r>
            <a:r>
              <a:rPr lang="en-US" u="none" baseline="0" dirty="0" err="1">
                <a:solidFill>
                  <a:schemeClr val="tx1"/>
                </a:solidFill>
              </a:rPr>
              <a:t>hebben</a:t>
            </a:r>
            <a:r>
              <a:rPr lang="en-US" u="none" baseline="0" dirty="0">
                <a:solidFill>
                  <a:schemeClr val="tx1"/>
                </a:solidFill>
              </a:rPr>
              <a:t> </a:t>
            </a:r>
            <a:r>
              <a:rPr lang="en-US" u="none" baseline="0" dirty="0" err="1">
                <a:solidFill>
                  <a:schemeClr val="tx1"/>
                </a:solidFill>
              </a:rPr>
              <a:t>dat</a:t>
            </a:r>
            <a:r>
              <a:rPr lang="en-US" u="none" baseline="0" dirty="0">
                <a:solidFill>
                  <a:schemeClr val="tx1"/>
                </a:solidFill>
              </a:rPr>
              <a:t> de twee </a:t>
            </a:r>
            <a:r>
              <a:rPr lang="en-US" u="none" baseline="0" dirty="0" err="1">
                <a:solidFill>
                  <a:schemeClr val="tx1"/>
                </a:solidFill>
              </a:rPr>
              <a:t>talen</a:t>
            </a:r>
            <a:r>
              <a:rPr lang="en-US" u="none" baseline="0" dirty="0">
                <a:solidFill>
                  <a:schemeClr val="tx1"/>
                </a:solidFill>
              </a:rPr>
              <a:t> op </a:t>
            </a:r>
            <a:r>
              <a:rPr lang="en-US" u="none" baseline="0" dirty="0" err="1">
                <a:solidFill>
                  <a:schemeClr val="tx1"/>
                </a:solidFill>
              </a:rPr>
              <a:t>elkaar</a:t>
            </a:r>
            <a:r>
              <a:rPr lang="en-US" u="none" baseline="0" dirty="0">
                <a:solidFill>
                  <a:schemeClr val="tx1"/>
                </a:solidFill>
              </a:rPr>
              <a:t> </a:t>
            </a:r>
            <a:r>
              <a:rPr lang="en-US" u="none" baseline="0" dirty="0" err="1">
                <a:solidFill>
                  <a:schemeClr val="tx1"/>
                </a:solidFill>
              </a:rPr>
              <a:t>lijken</a:t>
            </a:r>
            <a:r>
              <a:rPr lang="en-US" u="none" baseline="0" dirty="0">
                <a:solidFill>
                  <a:schemeClr val="tx1"/>
                </a:solidFill>
              </a:rPr>
              <a:t>, </a:t>
            </a:r>
            <a:r>
              <a:rPr lang="en-US" u="none" baseline="0" dirty="0" err="1">
                <a:solidFill>
                  <a:schemeClr val="tx1"/>
                </a:solidFill>
              </a:rPr>
              <a:t>vanwege</a:t>
            </a:r>
            <a:r>
              <a:rPr lang="en-US" u="none" baseline="0" dirty="0">
                <a:solidFill>
                  <a:schemeClr val="tx1"/>
                </a:solidFill>
              </a:rPr>
              <a:t> </a:t>
            </a:r>
            <a:r>
              <a:rPr lang="en-US" u="none" baseline="0" dirty="0" err="1">
                <a:solidFill>
                  <a:schemeClr val="tx1"/>
                </a:solidFill>
              </a:rPr>
              <a:t>gedeelde</a:t>
            </a:r>
            <a:r>
              <a:rPr lang="en-US" u="none" baseline="0" dirty="0">
                <a:solidFill>
                  <a:schemeClr val="tx1"/>
                </a:solidFill>
              </a:rPr>
              <a:t> </a:t>
            </a:r>
            <a:r>
              <a:rPr lang="en-US" u="none" baseline="0" dirty="0" err="1">
                <a:solidFill>
                  <a:schemeClr val="tx1"/>
                </a:solidFill>
              </a:rPr>
              <a:t>patronen</a:t>
            </a:r>
            <a:r>
              <a:rPr lang="en-US" u="none" baseline="0" dirty="0">
                <a:solidFill>
                  <a:schemeClr val="tx1"/>
                </a:solidFill>
              </a:rPr>
              <a:t>; de </a:t>
            </a:r>
            <a:r>
              <a:rPr lang="en-US" u="none" baseline="0" dirty="0" err="1">
                <a:solidFill>
                  <a:schemeClr val="tx1"/>
                </a:solidFill>
              </a:rPr>
              <a:t>fouten</a:t>
            </a:r>
            <a:r>
              <a:rPr lang="en-US" u="none" baseline="0" dirty="0">
                <a:solidFill>
                  <a:schemeClr val="tx1"/>
                </a:solidFill>
              </a:rPr>
              <a:t> </a:t>
            </a:r>
            <a:r>
              <a:rPr lang="en-US" u="none" baseline="0" dirty="0" err="1">
                <a:solidFill>
                  <a:schemeClr val="tx1"/>
                </a:solidFill>
              </a:rPr>
              <a:t>blijven</a:t>
            </a:r>
            <a:r>
              <a:rPr lang="en-US" u="none" baseline="0" dirty="0">
                <a:solidFill>
                  <a:schemeClr val="tx1"/>
                </a:solidFill>
              </a:rPr>
              <a:t> </a:t>
            </a:r>
            <a:r>
              <a:rPr lang="en-US" u="none" baseline="0" dirty="0" err="1">
                <a:solidFill>
                  <a:schemeClr val="tx1"/>
                </a:solidFill>
              </a:rPr>
              <a:t>hangen</a:t>
            </a:r>
            <a:r>
              <a:rPr lang="en-US" u="none" baseline="0" dirty="0">
                <a:solidFill>
                  <a:schemeClr val="tx1"/>
                </a:solidFill>
              </a:rPr>
              <a:t> </a:t>
            </a:r>
            <a:r>
              <a:rPr lang="en-US" u="none" baseline="0" dirty="0" err="1">
                <a:solidFill>
                  <a:schemeClr val="tx1"/>
                </a:solidFill>
              </a:rPr>
              <a:t>wanneer</a:t>
            </a:r>
            <a:r>
              <a:rPr lang="en-US" u="none" baseline="0" dirty="0">
                <a:solidFill>
                  <a:schemeClr val="tx1"/>
                </a:solidFill>
              </a:rPr>
              <a:t> de </a:t>
            </a:r>
            <a:r>
              <a:rPr lang="en-US" u="none" baseline="0" dirty="0" err="1">
                <a:solidFill>
                  <a:schemeClr val="tx1"/>
                </a:solidFill>
              </a:rPr>
              <a:t>andere</a:t>
            </a:r>
            <a:r>
              <a:rPr lang="en-US" u="none" baseline="0" dirty="0">
                <a:solidFill>
                  <a:schemeClr val="tx1"/>
                </a:solidFill>
              </a:rPr>
              <a:t> </a:t>
            </a:r>
            <a:r>
              <a:rPr lang="en-US" u="none" baseline="0" dirty="0" err="1">
                <a:solidFill>
                  <a:schemeClr val="tx1"/>
                </a:solidFill>
              </a:rPr>
              <a:t>taalleerders</a:t>
            </a:r>
            <a:r>
              <a:rPr lang="en-US" u="none" baseline="0" dirty="0">
                <a:solidFill>
                  <a:schemeClr val="tx1"/>
                </a:solidFill>
              </a:rPr>
              <a:t> om hen </a:t>
            </a:r>
            <a:r>
              <a:rPr lang="en-US" u="none" baseline="0" dirty="0" err="1">
                <a:solidFill>
                  <a:schemeClr val="tx1"/>
                </a:solidFill>
              </a:rPr>
              <a:t>heen</a:t>
            </a:r>
            <a:r>
              <a:rPr lang="en-US" u="none" baseline="0" dirty="0">
                <a:solidFill>
                  <a:schemeClr val="tx1"/>
                </a:solidFill>
              </a:rPr>
              <a:t> </a:t>
            </a:r>
            <a:r>
              <a:rPr lang="en-US" u="none" baseline="0" dirty="0" err="1">
                <a:solidFill>
                  <a:schemeClr val="tx1"/>
                </a:solidFill>
              </a:rPr>
              <a:t>ze</a:t>
            </a:r>
            <a:r>
              <a:rPr lang="en-US" u="none" baseline="0" dirty="0">
                <a:solidFill>
                  <a:schemeClr val="tx1"/>
                </a:solidFill>
              </a:rPr>
              <a:t> </a:t>
            </a:r>
            <a:r>
              <a:rPr lang="en-US" u="none" baseline="0" dirty="0" err="1">
                <a:solidFill>
                  <a:schemeClr val="tx1"/>
                </a:solidFill>
              </a:rPr>
              <a:t>ook</a:t>
            </a:r>
            <a:r>
              <a:rPr lang="en-US" u="none" baseline="0" dirty="0">
                <a:solidFill>
                  <a:schemeClr val="tx1"/>
                </a:solidFill>
              </a:rPr>
              <a:t> constant </a:t>
            </a:r>
            <a:r>
              <a:rPr lang="en-US" u="none" baseline="0" dirty="0" err="1">
                <a:solidFill>
                  <a:schemeClr val="tx1"/>
                </a:solidFill>
              </a:rPr>
              <a:t>maken</a:t>
            </a:r>
            <a:r>
              <a:rPr lang="en-US" u="none" baseline="0" dirty="0">
                <a:solidFill>
                  <a:schemeClr val="tx1"/>
                </a:solidFill>
              </a:rPr>
              <a:t> (</a:t>
            </a:r>
            <a:r>
              <a:rPr lang="en-US" u="none" baseline="0" dirty="0" err="1">
                <a:solidFill>
                  <a:schemeClr val="tx1"/>
                </a:solidFill>
              </a:rPr>
              <a:t>bijvoorbeeld</a:t>
            </a:r>
            <a:r>
              <a:rPr lang="en-US" u="none" baseline="0" dirty="0">
                <a:solidFill>
                  <a:schemeClr val="tx1"/>
                </a:solidFill>
              </a:rPr>
              <a:t> de </a:t>
            </a:r>
            <a:r>
              <a:rPr lang="en-US" u="none" baseline="0" dirty="0" err="1">
                <a:solidFill>
                  <a:schemeClr val="tx1"/>
                </a:solidFill>
              </a:rPr>
              <a:t>tijdsbepaling</a:t>
            </a:r>
            <a:r>
              <a:rPr lang="en-US" u="none" baseline="0" dirty="0">
                <a:solidFill>
                  <a:schemeClr val="tx1"/>
                </a:solidFill>
              </a:rPr>
              <a:t> in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zin</a:t>
            </a:r>
            <a:r>
              <a:rPr lang="en-US" u="none" baseline="0" dirty="0">
                <a:solidFill>
                  <a:schemeClr val="tx1"/>
                </a:solidFill>
              </a:rPr>
              <a:t> </a:t>
            </a:r>
            <a:r>
              <a:rPr lang="en-US" u="none" baseline="0" dirty="0" err="1">
                <a:solidFill>
                  <a:schemeClr val="tx1"/>
                </a:solidFill>
              </a:rPr>
              <a:t>als</a:t>
            </a:r>
            <a:r>
              <a:rPr lang="en-US" u="none" baseline="0" dirty="0">
                <a:solidFill>
                  <a:schemeClr val="tx1"/>
                </a:solidFill>
              </a:rPr>
              <a:t> ‘</a:t>
            </a:r>
            <a:r>
              <a:rPr lang="en-US" u="none" baseline="0" dirty="0" err="1">
                <a:solidFill>
                  <a:schemeClr val="tx1"/>
                </a:solidFill>
              </a:rPr>
              <a:t>ik</a:t>
            </a:r>
            <a:r>
              <a:rPr lang="en-US" u="none" baseline="0" dirty="0">
                <a:solidFill>
                  <a:schemeClr val="tx1"/>
                </a:solidFill>
              </a:rPr>
              <a:t> </a:t>
            </a:r>
            <a:r>
              <a:rPr lang="en-US" u="none" baseline="0" dirty="0" err="1">
                <a:solidFill>
                  <a:schemeClr val="tx1"/>
                </a:solidFill>
              </a:rPr>
              <a:t>ga</a:t>
            </a:r>
            <a:r>
              <a:rPr lang="en-US" u="none" baseline="0" dirty="0">
                <a:solidFill>
                  <a:schemeClr val="tx1"/>
                </a:solidFill>
              </a:rPr>
              <a:t> </a:t>
            </a:r>
            <a:r>
              <a:rPr lang="en-US" u="none" baseline="0" dirty="0" err="1">
                <a:solidFill>
                  <a:schemeClr val="tx1"/>
                </a:solidFill>
              </a:rPr>
              <a:t>altijd</a:t>
            </a:r>
            <a:r>
              <a:rPr lang="en-US" u="none" baseline="0" dirty="0">
                <a:solidFill>
                  <a:schemeClr val="tx1"/>
                </a:solidFill>
              </a:rPr>
              <a:t> </a:t>
            </a:r>
            <a:r>
              <a:rPr lang="en-US" u="none" baseline="0" dirty="0" err="1">
                <a:solidFill>
                  <a:schemeClr val="tx1"/>
                </a:solidFill>
              </a:rPr>
              <a:t>naar</a:t>
            </a:r>
            <a:r>
              <a:rPr lang="en-US" u="none" baseline="0" dirty="0">
                <a:solidFill>
                  <a:schemeClr val="tx1"/>
                </a:solidFill>
              </a:rPr>
              <a:t> de Albert </a:t>
            </a:r>
            <a:r>
              <a:rPr lang="en-US" u="none" baseline="0" dirty="0" err="1">
                <a:solidFill>
                  <a:schemeClr val="tx1"/>
                </a:solidFill>
              </a:rPr>
              <a:t>Heijn</a:t>
            </a:r>
            <a:r>
              <a:rPr lang="en-US" u="none" baseline="0" dirty="0">
                <a:solidFill>
                  <a:schemeClr val="tx1"/>
                </a:solidFill>
              </a:rPr>
              <a:t>’ – I go always to the Albert </a:t>
            </a:r>
            <a:r>
              <a:rPr lang="en-US" u="none" baseline="0" dirty="0" err="1">
                <a:solidFill>
                  <a:schemeClr val="tx1"/>
                </a:solidFill>
              </a:rPr>
              <a:t>Heijn</a:t>
            </a:r>
            <a:r>
              <a:rPr lang="en-US" u="none" baseline="0" dirty="0">
                <a:solidFill>
                  <a:schemeClr val="tx1"/>
                </a:solidFill>
              </a:rPr>
              <a:t>).   </a:t>
            </a:r>
          </a:p>
          <a:p>
            <a:endParaRPr lang="en-US"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solidFill>
                  <a:schemeClr val="tx1"/>
                </a:solidFill>
              </a:rPr>
              <a:t>Maar: </a:t>
            </a:r>
            <a:r>
              <a:rPr lang="en-US" u="none" dirty="0" err="1">
                <a:solidFill>
                  <a:schemeClr val="tx1"/>
                </a:solidFill>
              </a:rPr>
              <a:t>Kennis</a:t>
            </a:r>
            <a:r>
              <a:rPr lang="en-US" u="none" baseline="0" dirty="0">
                <a:solidFill>
                  <a:schemeClr val="tx1"/>
                </a:solidFill>
              </a:rPr>
              <a:t> van </a:t>
            </a:r>
            <a:r>
              <a:rPr lang="en-US" u="none" baseline="0" dirty="0" err="1">
                <a:solidFill>
                  <a:schemeClr val="tx1"/>
                </a:solidFill>
              </a:rPr>
              <a:t>één</a:t>
            </a:r>
            <a:r>
              <a:rPr lang="en-US" u="none" baseline="0" dirty="0">
                <a:solidFill>
                  <a:schemeClr val="tx1"/>
                </a:solidFill>
              </a:rPr>
              <a:t> of </a:t>
            </a:r>
            <a:r>
              <a:rPr lang="en-US" u="none" baseline="0" dirty="0" err="1">
                <a:solidFill>
                  <a:schemeClr val="tx1"/>
                </a:solidFill>
              </a:rPr>
              <a:t>meer</a:t>
            </a:r>
            <a:r>
              <a:rPr lang="en-US" u="none" baseline="0" dirty="0">
                <a:solidFill>
                  <a:schemeClr val="tx1"/>
                </a:solidFill>
              </a:rPr>
              <a:t> </a:t>
            </a:r>
            <a:r>
              <a:rPr lang="en-US" u="none" baseline="0" dirty="0" err="1">
                <a:solidFill>
                  <a:schemeClr val="tx1"/>
                </a:solidFill>
              </a:rPr>
              <a:t>talen</a:t>
            </a:r>
            <a:r>
              <a:rPr lang="en-US" u="none" baseline="0" dirty="0">
                <a:solidFill>
                  <a:schemeClr val="tx1"/>
                </a:solidFill>
              </a:rPr>
              <a:t> </a:t>
            </a:r>
            <a:r>
              <a:rPr lang="en-US" u="none" baseline="0" dirty="0" err="1">
                <a:solidFill>
                  <a:schemeClr val="tx1"/>
                </a:solidFill>
              </a:rPr>
              <a:t>kan</a:t>
            </a:r>
            <a:r>
              <a:rPr lang="en-US" u="none" baseline="0" dirty="0">
                <a:solidFill>
                  <a:schemeClr val="tx1"/>
                </a:solidFill>
              </a:rPr>
              <a:t> </a:t>
            </a:r>
            <a:r>
              <a:rPr lang="en-US" u="none" baseline="0" dirty="0" err="1">
                <a:solidFill>
                  <a:schemeClr val="tx1"/>
                </a:solidFill>
              </a:rPr>
              <a:t>zeker</a:t>
            </a:r>
            <a:r>
              <a:rPr lang="en-US" u="none" baseline="0" dirty="0">
                <a:solidFill>
                  <a:schemeClr val="tx1"/>
                </a:solidFill>
              </a:rPr>
              <a:t> </a:t>
            </a:r>
            <a:r>
              <a:rPr lang="en-US" u="none" baseline="0" dirty="0" err="1">
                <a:solidFill>
                  <a:schemeClr val="tx1"/>
                </a:solidFill>
              </a:rPr>
              <a:t>ook</a:t>
            </a:r>
            <a:r>
              <a:rPr lang="en-US" u="none" baseline="0" dirty="0">
                <a:solidFill>
                  <a:schemeClr val="tx1"/>
                </a:solidFill>
              </a:rPr>
              <a:t>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positieve</a:t>
            </a:r>
            <a:r>
              <a:rPr lang="en-US" u="none" baseline="0" dirty="0">
                <a:solidFill>
                  <a:schemeClr val="tx1"/>
                </a:solidFill>
              </a:rPr>
              <a:t> </a:t>
            </a:r>
            <a:r>
              <a:rPr lang="en-US" u="none" baseline="0" dirty="0" err="1">
                <a:solidFill>
                  <a:schemeClr val="tx1"/>
                </a:solidFill>
              </a:rPr>
              <a:t>invloed</a:t>
            </a:r>
            <a:r>
              <a:rPr lang="en-US" u="none" baseline="0" dirty="0">
                <a:solidFill>
                  <a:schemeClr val="tx1"/>
                </a:solidFill>
              </a:rPr>
              <a:t> </a:t>
            </a:r>
            <a:r>
              <a:rPr lang="en-US" u="none" baseline="0" dirty="0" err="1">
                <a:solidFill>
                  <a:schemeClr val="tx1"/>
                </a:solidFill>
              </a:rPr>
              <a:t>hebben</a:t>
            </a:r>
            <a:r>
              <a:rPr lang="en-US" u="none" baseline="0" dirty="0">
                <a:solidFill>
                  <a:schemeClr val="tx1"/>
                </a:solidFill>
              </a:rPr>
              <a:t> op het </a:t>
            </a:r>
            <a:r>
              <a:rPr lang="en-US" u="none" baseline="0" dirty="0" err="1">
                <a:solidFill>
                  <a:schemeClr val="tx1"/>
                </a:solidFill>
              </a:rPr>
              <a:t>leren</a:t>
            </a:r>
            <a:r>
              <a:rPr lang="en-US" u="none" baseline="0" dirty="0">
                <a:solidFill>
                  <a:schemeClr val="tx1"/>
                </a:solidFill>
              </a:rPr>
              <a:t> van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vreemde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a:t>
            </a:r>
            <a:r>
              <a:rPr lang="en-US" u="none" baseline="0" dirty="0" err="1">
                <a:solidFill>
                  <a:schemeClr val="tx1"/>
                </a:solidFill>
              </a:rPr>
              <a:t>Als</a:t>
            </a:r>
            <a:r>
              <a:rPr lang="en-US" u="none" baseline="0" dirty="0">
                <a:solidFill>
                  <a:schemeClr val="tx1"/>
                </a:solidFill>
              </a:rPr>
              <a:t> de </a:t>
            </a:r>
            <a:r>
              <a:rPr lang="en-US" u="none" baseline="0" dirty="0" err="1">
                <a:solidFill>
                  <a:schemeClr val="tx1"/>
                </a:solidFill>
              </a:rPr>
              <a:t>talen</a:t>
            </a:r>
            <a:r>
              <a:rPr lang="en-US" u="none" baseline="0" dirty="0">
                <a:solidFill>
                  <a:schemeClr val="tx1"/>
                </a:solidFill>
              </a:rPr>
              <a:t> </a:t>
            </a:r>
            <a:r>
              <a:rPr lang="en-US" u="none" baseline="0" dirty="0" err="1">
                <a:solidFill>
                  <a:schemeClr val="tx1"/>
                </a:solidFill>
              </a:rPr>
              <a:t>verwant</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a:t>
            </a:r>
            <a:r>
              <a:rPr lang="en-US" u="none" baseline="0" dirty="0" err="1">
                <a:solidFill>
                  <a:schemeClr val="tx1"/>
                </a:solidFill>
              </a:rPr>
              <a:t>zoals</a:t>
            </a:r>
            <a:r>
              <a:rPr lang="en-US" u="none" baseline="0" dirty="0">
                <a:solidFill>
                  <a:schemeClr val="tx1"/>
                </a:solidFill>
              </a:rPr>
              <a:t> Engels </a:t>
            </a:r>
            <a:r>
              <a:rPr lang="en-US" u="none" baseline="0" dirty="0" err="1">
                <a:solidFill>
                  <a:schemeClr val="tx1"/>
                </a:solidFill>
              </a:rPr>
              <a:t>en</a:t>
            </a:r>
            <a:r>
              <a:rPr lang="en-US" u="none" baseline="0" dirty="0">
                <a:solidFill>
                  <a:schemeClr val="tx1"/>
                </a:solidFill>
              </a:rPr>
              <a:t> </a:t>
            </a:r>
            <a:r>
              <a:rPr lang="en-US" u="none" baseline="0" dirty="0" err="1">
                <a:solidFill>
                  <a:schemeClr val="tx1"/>
                </a:solidFill>
              </a:rPr>
              <a:t>Duits</a:t>
            </a:r>
            <a:r>
              <a:rPr lang="en-US" u="none" baseline="0" dirty="0">
                <a:solidFill>
                  <a:schemeClr val="tx1"/>
                </a:solidFill>
              </a:rPr>
              <a:t>, </a:t>
            </a:r>
            <a:r>
              <a:rPr lang="en-US" u="none" baseline="0" dirty="0" err="1">
                <a:solidFill>
                  <a:schemeClr val="tx1"/>
                </a:solidFill>
              </a:rPr>
              <a:t>Frans</a:t>
            </a:r>
            <a:r>
              <a:rPr lang="en-US" u="none" baseline="0" dirty="0">
                <a:solidFill>
                  <a:schemeClr val="tx1"/>
                </a:solidFill>
              </a:rPr>
              <a:t> </a:t>
            </a:r>
            <a:r>
              <a:rPr lang="en-US" u="none" baseline="0" dirty="0" err="1">
                <a:solidFill>
                  <a:schemeClr val="tx1"/>
                </a:solidFill>
              </a:rPr>
              <a:t>en</a:t>
            </a:r>
            <a:r>
              <a:rPr lang="en-US" u="none" baseline="0" dirty="0">
                <a:solidFill>
                  <a:schemeClr val="tx1"/>
                </a:solidFill>
              </a:rPr>
              <a:t> </a:t>
            </a:r>
            <a:r>
              <a:rPr lang="en-US" u="none" baseline="0" dirty="0" err="1">
                <a:solidFill>
                  <a:schemeClr val="tx1"/>
                </a:solidFill>
              </a:rPr>
              <a:t>Spaans</a:t>
            </a:r>
            <a:r>
              <a:rPr lang="en-US" u="none" baseline="0" dirty="0">
                <a:solidFill>
                  <a:schemeClr val="tx1"/>
                </a:solidFill>
              </a:rPr>
              <a:t>) </a:t>
            </a:r>
            <a:r>
              <a:rPr lang="en-US" u="none" baseline="0" dirty="0" err="1">
                <a:solidFill>
                  <a:schemeClr val="tx1"/>
                </a:solidFill>
              </a:rPr>
              <a:t>weten</a:t>
            </a:r>
            <a:r>
              <a:rPr lang="en-US" u="none" baseline="0" dirty="0">
                <a:solidFill>
                  <a:schemeClr val="tx1"/>
                </a:solidFill>
              </a:rPr>
              <a:t> de </a:t>
            </a:r>
            <a:r>
              <a:rPr lang="en-US" u="none" baseline="0" dirty="0" err="1">
                <a:solidFill>
                  <a:schemeClr val="tx1"/>
                </a:solidFill>
              </a:rPr>
              <a:t>taalleerders</a:t>
            </a:r>
            <a:r>
              <a:rPr lang="en-US" u="none" baseline="0" dirty="0">
                <a:solidFill>
                  <a:schemeClr val="tx1"/>
                </a:solidFill>
              </a:rPr>
              <a:t> </a:t>
            </a:r>
            <a:r>
              <a:rPr lang="en-US" u="none" baseline="0" dirty="0" err="1">
                <a:solidFill>
                  <a:schemeClr val="tx1"/>
                </a:solidFill>
              </a:rPr>
              <a:t>stiekem</a:t>
            </a:r>
            <a:r>
              <a:rPr lang="en-US" u="none" baseline="0" dirty="0">
                <a:solidFill>
                  <a:schemeClr val="tx1"/>
                </a:solidFill>
              </a:rPr>
              <a:t> al </a:t>
            </a:r>
            <a:r>
              <a:rPr lang="en-US" u="none" baseline="0" dirty="0" err="1">
                <a:solidFill>
                  <a:schemeClr val="tx1"/>
                </a:solidFill>
              </a:rPr>
              <a:t>veel</a:t>
            </a:r>
            <a:r>
              <a:rPr lang="en-US" u="none" baseline="0" dirty="0">
                <a:solidFill>
                  <a:schemeClr val="tx1"/>
                </a:solidFill>
              </a:rPr>
              <a:t> van de ‘</a:t>
            </a:r>
            <a:r>
              <a:rPr lang="en-US" u="none" baseline="0" dirty="0" err="1">
                <a:solidFill>
                  <a:schemeClr val="tx1"/>
                </a:solidFill>
              </a:rPr>
              <a:t>vreemde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 </a:t>
            </a:r>
            <a:r>
              <a:rPr lang="en-US" u="none" baseline="0" dirty="0" err="1">
                <a:solidFill>
                  <a:schemeClr val="tx1"/>
                </a:solidFill>
              </a:rPr>
              <a:t>zoals</a:t>
            </a:r>
            <a:r>
              <a:rPr lang="en-US" u="none" baseline="0" dirty="0">
                <a:solidFill>
                  <a:schemeClr val="tx1"/>
                </a:solidFill>
              </a:rPr>
              <a:t> het </a:t>
            </a:r>
            <a:r>
              <a:rPr lang="en-US" u="none" baseline="0" dirty="0" err="1">
                <a:solidFill>
                  <a:schemeClr val="tx1"/>
                </a:solidFill>
              </a:rPr>
              <a:t>alfabet</a:t>
            </a:r>
            <a:r>
              <a:rPr lang="en-US" u="none" baseline="0" dirty="0">
                <a:solidFill>
                  <a:schemeClr val="tx1"/>
                </a:solidFill>
              </a:rPr>
              <a:t>, </a:t>
            </a:r>
            <a:r>
              <a:rPr lang="en-US" u="none" baseline="0" dirty="0" err="1">
                <a:solidFill>
                  <a:schemeClr val="tx1"/>
                </a:solidFill>
              </a:rPr>
              <a:t>verwante</a:t>
            </a:r>
            <a:r>
              <a:rPr lang="en-US" u="none" baseline="0" dirty="0">
                <a:solidFill>
                  <a:schemeClr val="tx1"/>
                </a:solidFill>
              </a:rPr>
              <a:t> </a:t>
            </a:r>
            <a:r>
              <a:rPr lang="en-US" u="none" baseline="0" dirty="0" err="1">
                <a:solidFill>
                  <a:schemeClr val="tx1"/>
                </a:solidFill>
              </a:rPr>
              <a:t>woorden</a:t>
            </a:r>
            <a:r>
              <a:rPr lang="en-US" u="none" baseline="0" dirty="0">
                <a:solidFill>
                  <a:schemeClr val="tx1"/>
                </a:solidFill>
              </a:rPr>
              <a:t> (knight </a:t>
            </a:r>
            <a:r>
              <a:rPr lang="en-US" u="none" baseline="0" dirty="0" err="1">
                <a:solidFill>
                  <a:schemeClr val="tx1"/>
                </a:solidFill>
              </a:rPr>
              <a:t>en</a:t>
            </a:r>
            <a:r>
              <a:rPr lang="en-US" u="none" baseline="0" dirty="0">
                <a:solidFill>
                  <a:schemeClr val="tx1"/>
                </a:solidFill>
              </a:rPr>
              <a:t> </a:t>
            </a:r>
            <a:r>
              <a:rPr lang="en-US" u="none" baseline="0" dirty="0" err="1">
                <a:solidFill>
                  <a:schemeClr val="tx1"/>
                </a:solidFill>
              </a:rPr>
              <a:t>knecht</a:t>
            </a:r>
            <a:r>
              <a:rPr lang="en-US" u="none" baseline="0" dirty="0">
                <a:solidFill>
                  <a:schemeClr val="tx1"/>
                </a:solidFill>
              </a:rPr>
              <a:t>, more </a:t>
            </a:r>
            <a:r>
              <a:rPr lang="en-US" u="none" baseline="0" dirty="0" err="1">
                <a:solidFill>
                  <a:schemeClr val="tx1"/>
                </a:solidFill>
              </a:rPr>
              <a:t>en</a:t>
            </a:r>
            <a:r>
              <a:rPr lang="en-US" u="none" baseline="0" dirty="0">
                <a:solidFill>
                  <a:schemeClr val="tx1"/>
                </a:solidFill>
              </a:rPr>
              <a:t> </a:t>
            </a:r>
            <a:r>
              <a:rPr lang="en-US" u="none" baseline="0" dirty="0" err="1">
                <a:solidFill>
                  <a:schemeClr val="tx1"/>
                </a:solidFill>
              </a:rPr>
              <a:t>meer</a:t>
            </a:r>
            <a:r>
              <a:rPr lang="en-US" u="none" baseline="0" dirty="0">
                <a:solidFill>
                  <a:schemeClr val="tx1"/>
                </a:solidFill>
              </a:rPr>
              <a:t>, etc.) </a:t>
            </a:r>
            <a:r>
              <a:rPr lang="en-US" u="none" baseline="0" dirty="0" err="1">
                <a:solidFill>
                  <a:schemeClr val="tx1"/>
                </a:solidFill>
              </a:rPr>
              <a:t>en</a:t>
            </a:r>
            <a:r>
              <a:rPr lang="en-US" u="none" baseline="0" dirty="0">
                <a:solidFill>
                  <a:schemeClr val="tx1"/>
                </a:solidFill>
              </a:rPr>
              <a:t> </a:t>
            </a:r>
            <a:r>
              <a:rPr lang="en-US" u="none" baseline="0" dirty="0" err="1">
                <a:solidFill>
                  <a:schemeClr val="tx1"/>
                </a:solidFill>
              </a:rPr>
              <a:t>zinsconstructie</a:t>
            </a:r>
            <a:r>
              <a:rPr lang="en-US" u="none" baseline="0" dirty="0">
                <a:solidFill>
                  <a:schemeClr val="tx1"/>
                </a:solidFill>
              </a:rPr>
              <a:t> (Subject Verb Object in </a:t>
            </a:r>
            <a:r>
              <a:rPr lang="nl-NL" u="none" dirty="0">
                <a:solidFill>
                  <a:schemeClr val="tx1"/>
                </a:solidFill>
              </a:rPr>
              <a:t>zowel West-Germaanse Talen als </a:t>
            </a:r>
            <a:r>
              <a:rPr lang="en-US" u="none" dirty="0" err="1">
                <a:solidFill>
                  <a:schemeClr val="tx1"/>
                </a:solidFill>
              </a:rPr>
              <a:t>Chinees</a:t>
            </a:r>
            <a:r>
              <a:rPr lang="en-US" u="none" dirty="0">
                <a:solidFill>
                  <a:schemeClr val="tx1"/>
                </a:solidFill>
              </a:rPr>
              <a:t> </a:t>
            </a:r>
            <a:r>
              <a:rPr lang="en-US" u="none" dirty="0" err="1">
                <a:solidFill>
                  <a:schemeClr val="tx1"/>
                </a:solidFill>
              </a:rPr>
              <a:t>en</a:t>
            </a:r>
            <a:r>
              <a:rPr lang="en-US" u="none" dirty="0">
                <a:solidFill>
                  <a:schemeClr val="tx1"/>
                </a:solidFill>
              </a:rPr>
              <a:t> Swahili). </a:t>
            </a:r>
          </a:p>
          <a:p>
            <a:endParaRPr lang="en-US" u="none" dirty="0">
              <a:solidFill>
                <a:schemeClr val="tx1"/>
              </a:solidFill>
            </a:endParaRPr>
          </a:p>
          <a:p>
            <a:r>
              <a:rPr lang="en-US" u="none" dirty="0">
                <a:solidFill>
                  <a:schemeClr val="tx1"/>
                </a:solidFill>
              </a:rPr>
              <a:t>Het</a:t>
            </a:r>
            <a:r>
              <a:rPr lang="en-US" u="none" baseline="0" dirty="0">
                <a:solidFill>
                  <a:schemeClr val="tx1"/>
                </a:solidFill>
              </a:rPr>
              <a:t> is </a:t>
            </a:r>
            <a:r>
              <a:rPr lang="en-US" u="none" baseline="0" dirty="0" err="1">
                <a:solidFill>
                  <a:schemeClr val="tx1"/>
                </a:solidFill>
              </a:rPr>
              <a:t>niet</a:t>
            </a:r>
            <a:r>
              <a:rPr lang="en-US" u="none" baseline="0" dirty="0">
                <a:solidFill>
                  <a:schemeClr val="tx1"/>
                </a:solidFill>
              </a:rPr>
              <a:t> </a:t>
            </a:r>
            <a:r>
              <a:rPr lang="en-US" u="none" baseline="0" dirty="0" err="1">
                <a:solidFill>
                  <a:schemeClr val="tx1"/>
                </a:solidFill>
              </a:rPr>
              <a:t>zo</a:t>
            </a:r>
            <a:r>
              <a:rPr lang="en-US" u="none" baseline="0" dirty="0">
                <a:solidFill>
                  <a:schemeClr val="tx1"/>
                </a:solidFill>
              </a:rPr>
              <a:t> </a:t>
            </a:r>
            <a:r>
              <a:rPr lang="en-US" u="none" baseline="0" dirty="0" err="1">
                <a:solidFill>
                  <a:schemeClr val="tx1"/>
                </a:solidFill>
              </a:rPr>
              <a:t>dat</a:t>
            </a:r>
            <a:r>
              <a:rPr lang="en-US" u="none" baseline="0" dirty="0">
                <a:solidFill>
                  <a:schemeClr val="tx1"/>
                </a:solidFill>
              </a:rPr>
              <a:t> </a:t>
            </a:r>
            <a:r>
              <a:rPr lang="en-US" u="none" baseline="0" dirty="0" err="1">
                <a:solidFill>
                  <a:schemeClr val="tx1"/>
                </a:solidFill>
              </a:rPr>
              <a:t>aspecten</a:t>
            </a:r>
            <a:r>
              <a:rPr lang="en-US" u="none" baseline="0" dirty="0">
                <a:solidFill>
                  <a:schemeClr val="tx1"/>
                </a:solidFill>
              </a:rPr>
              <a:t> van de </a:t>
            </a:r>
            <a:r>
              <a:rPr lang="en-US" u="none" baseline="0" dirty="0" err="1">
                <a:solidFill>
                  <a:schemeClr val="tx1"/>
                </a:solidFill>
              </a:rPr>
              <a:t>taal</a:t>
            </a:r>
            <a:r>
              <a:rPr lang="en-US" u="none" baseline="0" dirty="0">
                <a:solidFill>
                  <a:schemeClr val="tx1"/>
                </a:solidFill>
              </a:rPr>
              <a:t> die </a:t>
            </a:r>
            <a:r>
              <a:rPr lang="en-US" u="none" baseline="0" dirty="0" err="1">
                <a:solidFill>
                  <a:schemeClr val="tx1"/>
                </a:solidFill>
              </a:rPr>
              <a:t>juist</a:t>
            </a:r>
            <a:r>
              <a:rPr lang="en-US" u="none" baseline="0" dirty="0">
                <a:solidFill>
                  <a:schemeClr val="tx1"/>
                </a:solidFill>
              </a:rPr>
              <a:t> </a:t>
            </a:r>
            <a:r>
              <a:rPr lang="en-US" u="none" baseline="0" dirty="0" err="1">
                <a:solidFill>
                  <a:schemeClr val="tx1"/>
                </a:solidFill>
              </a:rPr>
              <a:t>hetzelfde</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in de </a:t>
            </a:r>
            <a:r>
              <a:rPr lang="en-US" u="none" baseline="0" dirty="0" err="1">
                <a:solidFill>
                  <a:schemeClr val="tx1"/>
                </a:solidFill>
              </a:rPr>
              <a:t>vreemde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a:t>
            </a:r>
            <a:r>
              <a:rPr lang="en-US" u="none" baseline="0" dirty="0" err="1">
                <a:solidFill>
                  <a:schemeClr val="tx1"/>
                </a:solidFill>
              </a:rPr>
              <a:t>eerder</a:t>
            </a:r>
            <a:r>
              <a:rPr lang="en-US" u="none" baseline="0" dirty="0">
                <a:solidFill>
                  <a:schemeClr val="tx1"/>
                </a:solidFill>
              </a:rPr>
              <a:t> </a:t>
            </a:r>
            <a:r>
              <a:rPr lang="en-US" u="none" baseline="0" dirty="0" err="1">
                <a:solidFill>
                  <a:schemeClr val="tx1"/>
                </a:solidFill>
              </a:rPr>
              <a:t>worden</a:t>
            </a:r>
            <a:r>
              <a:rPr lang="en-US" u="none" baseline="0" dirty="0">
                <a:solidFill>
                  <a:schemeClr val="tx1"/>
                </a:solidFill>
              </a:rPr>
              <a:t> </a:t>
            </a:r>
            <a:r>
              <a:rPr lang="en-US" u="none" baseline="0" dirty="0" err="1">
                <a:solidFill>
                  <a:schemeClr val="tx1"/>
                </a:solidFill>
              </a:rPr>
              <a:t>aangeleerd</a:t>
            </a:r>
            <a:r>
              <a:rPr lang="en-US" u="none" baseline="0" dirty="0">
                <a:solidFill>
                  <a:schemeClr val="tx1"/>
                </a:solidFill>
              </a:rPr>
              <a:t> </a:t>
            </a:r>
            <a:r>
              <a:rPr lang="en-US" u="none" baseline="0" dirty="0" err="1">
                <a:solidFill>
                  <a:schemeClr val="tx1"/>
                </a:solidFill>
              </a:rPr>
              <a:t>dan</a:t>
            </a:r>
            <a:r>
              <a:rPr lang="en-US" u="none" baseline="0" dirty="0">
                <a:solidFill>
                  <a:schemeClr val="tx1"/>
                </a:solidFill>
              </a:rPr>
              <a:t> de </a:t>
            </a:r>
            <a:r>
              <a:rPr lang="en-US" u="none" baseline="0" dirty="0" err="1">
                <a:solidFill>
                  <a:schemeClr val="tx1"/>
                </a:solidFill>
              </a:rPr>
              <a:t>aspecten</a:t>
            </a:r>
            <a:r>
              <a:rPr lang="en-US" u="none" baseline="0" dirty="0">
                <a:solidFill>
                  <a:schemeClr val="tx1"/>
                </a:solidFill>
              </a:rPr>
              <a:t> die </a:t>
            </a:r>
            <a:r>
              <a:rPr lang="en-US" u="none" baseline="0" dirty="0" err="1">
                <a:solidFill>
                  <a:schemeClr val="tx1"/>
                </a:solidFill>
              </a:rPr>
              <a:t>niet</a:t>
            </a:r>
            <a:r>
              <a:rPr lang="en-US" u="none" baseline="0" dirty="0">
                <a:solidFill>
                  <a:schemeClr val="tx1"/>
                </a:solidFill>
              </a:rPr>
              <a:t> </a:t>
            </a:r>
            <a:r>
              <a:rPr lang="en-US" u="none" baseline="0" dirty="0" err="1">
                <a:solidFill>
                  <a:schemeClr val="tx1"/>
                </a:solidFill>
              </a:rPr>
              <a:t>hetzelfde</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Het is </a:t>
            </a:r>
            <a:r>
              <a:rPr lang="en-US" u="none" baseline="0" dirty="0" err="1">
                <a:solidFill>
                  <a:schemeClr val="tx1"/>
                </a:solidFill>
              </a:rPr>
              <a:t>ook</a:t>
            </a:r>
            <a:r>
              <a:rPr lang="en-US" u="none" baseline="0" dirty="0">
                <a:solidFill>
                  <a:schemeClr val="tx1"/>
                </a:solidFill>
              </a:rPr>
              <a:t> </a:t>
            </a:r>
            <a:r>
              <a:rPr lang="en-US" u="none" baseline="0" dirty="0" err="1">
                <a:solidFill>
                  <a:schemeClr val="tx1"/>
                </a:solidFill>
              </a:rPr>
              <a:t>niet</a:t>
            </a:r>
            <a:r>
              <a:rPr lang="en-US" u="none" baseline="0" dirty="0">
                <a:solidFill>
                  <a:schemeClr val="tx1"/>
                </a:solidFill>
              </a:rPr>
              <a:t> </a:t>
            </a:r>
            <a:r>
              <a:rPr lang="en-US" u="none" baseline="0" dirty="0" err="1">
                <a:solidFill>
                  <a:schemeClr val="tx1"/>
                </a:solidFill>
              </a:rPr>
              <a:t>zo</a:t>
            </a:r>
            <a:r>
              <a:rPr lang="en-US" u="none" baseline="0" dirty="0">
                <a:solidFill>
                  <a:schemeClr val="tx1"/>
                </a:solidFill>
              </a:rPr>
              <a:t> </a:t>
            </a:r>
            <a:r>
              <a:rPr lang="en-US" u="none" baseline="0" dirty="0" err="1">
                <a:solidFill>
                  <a:schemeClr val="tx1"/>
                </a:solidFill>
              </a:rPr>
              <a:t>dat</a:t>
            </a:r>
            <a:r>
              <a:rPr lang="en-US" u="none" baseline="0" dirty="0">
                <a:solidFill>
                  <a:schemeClr val="tx1"/>
                </a:solidFill>
              </a:rPr>
              <a:t> </a:t>
            </a:r>
            <a:r>
              <a:rPr lang="en-US" u="none" baseline="0" dirty="0" err="1">
                <a:solidFill>
                  <a:schemeClr val="tx1"/>
                </a:solidFill>
              </a:rPr>
              <a:t>tweede</a:t>
            </a:r>
            <a:r>
              <a:rPr lang="en-US" u="none" baseline="0" dirty="0">
                <a:solidFill>
                  <a:schemeClr val="tx1"/>
                </a:solidFill>
              </a:rPr>
              <a:t> </a:t>
            </a:r>
            <a:r>
              <a:rPr lang="en-US" u="none" baseline="0" dirty="0" err="1">
                <a:solidFill>
                  <a:schemeClr val="tx1"/>
                </a:solidFill>
              </a:rPr>
              <a:t>taalverwerving</a:t>
            </a:r>
            <a:r>
              <a:rPr lang="en-US" u="none" baseline="0" dirty="0">
                <a:solidFill>
                  <a:schemeClr val="tx1"/>
                </a:solidFill>
              </a:rPr>
              <a:t>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kwestie</a:t>
            </a:r>
            <a:r>
              <a:rPr lang="en-US" u="none" baseline="0" dirty="0">
                <a:solidFill>
                  <a:schemeClr val="tx1"/>
                </a:solidFill>
              </a:rPr>
              <a:t> is van het </a:t>
            </a:r>
            <a:r>
              <a:rPr lang="en-US" u="none" baseline="0" dirty="0" err="1">
                <a:solidFill>
                  <a:schemeClr val="tx1"/>
                </a:solidFill>
              </a:rPr>
              <a:t>invullen</a:t>
            </a:r>
            <a:r>
              <a:rPr lang="en-US" u="none" baseline="0" dirty="0">
                <a:solidFill>
                  <a:schemeClr val="tx1"/>
                </a:solidFill>
              </a:rPr>
              <a:t> van </a:t>
            </a:r>
            <a:r>
              <a:rPr lang="en-US" u="none" baseline="0" dirty="0" err="1">
                <a:solidFill>
                  <a:schemeClr val="tx1"/>
                </a:solidFill>
              </a:rPr>
              <a:t>buitenlandse</a:t>
            </a:r>
            <a:r>
              <a:rPr lang="en-US" u="none" baseline="0" dirty="0">
                <a:solidFill>
                  <a:schemeClr val="tx1"/>
                </a:solidFill>
              </a:rPr>
              <a:t> </a:t>
            </a:r>
            <a:r>
              <a:rPr lang="en-US" u="none" baseline="0" dirty="0" err="1">
                <a:solidFill>
                  <a:schemeClr val="tx1"/>
                </a:solidFill>
              </a:rPr>
              <a:t>woorden</a:t>
            </a:r>
            <a:r>
              <a:rPr lang="en-US" u="none" baseline="0" dirty="0">
                <a:solidFill>
                  <a:schemeClr val="tx1"/>
                </a:solidFill>
              </a:rPr>
              <a:t> in </a:t>
            </a:r>
            <a:r>
              <a:rPr lang="en-US" u="none" baseline="0" dirty="0" err="1">
                <a:solidFill>
                  <a:schemeClr val="tx1"/>
                </a:solidFill>
              </a:rPr>
              <a:t>zinsconstructies</a:t>
            </a:r>
            <a:r>
              <a:rPr lang="en-US" u="none" baseline="0" dirty="0">
                <a:solidFill>
                  <a:schemeClr val="tx1"/>
                </a:solidFill>
              </a:rPr>
              <a:t> van de </a:t>
            </a:r>
            <a:r>
              <a:rPr lang="en-US" u="none" baseline="0" dirty="0" err="1">
                <a:solidFill>
                  <a:schemeClr val="tx1"/>
                </a:solidFill>
              </a:rPr>
              <a:t>eerste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Het is heel </a:t>
            </a:r>
            <a:r>
              <a:rPr lang="en-US" u="none" baseline="0" dirty="0" err="1">
                <a:solidFill>
                  <a:schemeClr val="tx1"/>
                </a:solidFill>
              </a:rPr>
              <a:t>belangrijk</a:t>
            </a:r>
            <a:r>
              <a:rPr lang="en-US" u="none" baseline="0" dirty="0">
                <a:solidFill>
                  <a:schemeClr val="tx1"/>
                </a:solidFill>
              </a:rPr>
              <a:t> </a:t>
            </a:r>
            <a:r>
              <a:rPr lang="en-US" u="none" baseline="0" dirty="0" err="1">
                <a:solidFill>
                  <a:schemeClr val="tx1"/>
                </a:solidFill>
              </a:rPr>
              <a:t>dat</a:t>
            </a:r>
            <a:r>
              <a:rPr lang="en-US" u="none" baseline="0" dirty="0">
                <a:solidFill>
                  <a:schemeClr val="tx1"/>
                </a:solidFill>
              </a:rPr>
              <a:t> </a:t>
            </a:r>
            <a:r>
              <a:rPr lang="en-US" u="none" baseline="0" dirty="0" err="1">
                <a:solidFill>
                  <a:schemeClr val="tx1"/>
                </a:solidFill>
              </a:rPr>
              <a:t>taalleerders</a:t>
            </a:r>
            <a:r>
              <a:rPr lang="en-US" u="none" baseline="0" dirty="0">
                <a:solidFill>
                  <a:schemeClr val="tx1"/>
                </a:solidFill>
              </a:rPr>
              <a:t> </a:t>
            </a:r>
            <a:r>
              <a:rPr lang="en-US" u="none" baseline="0" dirty="0" err="1">
                <a:solidFill>
                  <a:schemeClr val="tx1"/>
                </a:solidFill>
              </a:rPr>
              <a:t>expliciet</a:t>
            </a:r>
            <a:r>
              <a:rPr lang="en-US" u="none" baseline="0" dirty="0">
                <a:solidFill>
                  <a:schemeClr val="tx1"/>
                </a:solidFill>
              </a:rPr>
              <a:t> </a:t>
            </a:r>
            <a:r>
              <a:rPr lang="en-US" u="none" baseline="0" dirty="0" err="1">
                <a:solidFill>
                  <a:schemeClr val="tx1"/>
                </a:solidFill>
              </a:rPr>
              <a:t>worden</a:t>
            </a:r>
            <a:r>
              <a:rPr lang="en-US" u="none" baseline="0" dirty="0">
                <a:solidFill>
                  <a:schemeClr val="tx1"/>
                </a:solidFill>
              </a:rPr>
              <a:t> </a:t>
            </a:r>
            <a:r>
              <a:rPr lang="en-US" u="none" baseline="0" dirty="0" err="1">
                <a:solidFill>
                  <a:schemeClr val="tx1"/>
                </a:solidFill>
              </a:rPr>
              <a:t>gewezen</a:t>
            </a:r>
            <a:r>
              <a:rPr lang="en-US" u="none" baseline="0" dirty="0">
                <a:solidFill>
                  <a:schemeClr val="tx1"/>
                </a:solidFill>
              </a:rPr>
              <a:t> op </a:t>
            </a:r>
            <a:r>
              <a:rPr lang="en-US" u="none" baseline="0" dirty="0" err="1">
                <a:solidFill>
                  <a:schemeClr val="tx1"/>
                </a:solidFill>
              </a:rPr>
              <a:t>overeenkomsten</a:t>
            </a:r>
            <a:r>
              <a:rPr lang="en-US" u="none" baseline="0" dirty="0">
                <a:solidFill>
                  <a:schemeClr val="tx1"/>
                </a:solidFill>
              </a:rPr>
              <a:t>. </a:t>
            </a:r>
            <a:r>
              <a:rPr lang="en-US" u="none" baseline="0" dirty="0" err="1">
                <a:solidFill>
                  <a:schemeClr val="tx1"/>
                </a:solidFill>
              </a:rPr>
              <a:t>Soms</a:t>
            </a:r>
            <a:r>
              <a:rPr lang="en-US" u="none" baseline="0" dirty="0">
                <a:solidFill>
                  <a:schemeClr val="tx1"/>
                </a:solidFill>
              </a:rPr>
              <a:t> </a:t>
            </a:r>
            <a:r>
              <a:rPr lang="en-US" u="none" baseline="0" dirty="0" err="1">
                <a:solidFill>
                  <a:schemeClr val="tx1"/>
                </a:solidFill>
              </a:rPr>
              <a:t>nemen</a:t>
            </a:r>
            <a:r>
              <a:rPr lang="en-US" u="none" baseline="0" dirty="0">
                <a:solidFill>
                  <a:schemeClr val="tx1"/>
                </a:solidFill>
              </a:rPr>
              <a:t> </a:t>
            </a:r>
            <a:r>
              <a:rPr lang="en-US" u="none" baseline="0" dirty="0" err="1">
                <a:solidFill>
                  <a:schemeClr val="tx1"/>
                </a:solidFill>
              </a:rPr>
              <a:t>taalleerders</a:t>
            </a:r>
            <a:r>
              <a:rPr lang="en-US" u="none" baseline="0" dirty="0">
                <a:solidFill>
                  <a:schemeClr val="tx1"/>
                </a:solidFill>
              </a:rPr>
              <a:t> </a:t>
            </a:r>
            <a:r>
              <a:rPr lang="en-US" u="none" baseline="0" dirty="0" err="1">
                <a:solidFill>
                  <a:schemeClr val="tx1"/>
                </a:solidFill>
              </a:rPr>
              <a:t>onterecht</a:t>
            </a:r>
            <a:r>
              <a:rPr lang="en-US" u="none" baseline="0" dirty="0">
                <a:solidFill>
                  <a:schemeClr val="tx1"/>
                </a:solidFill>
              </a:rPr>
              <a:t> </a:t>
            </a:r>
            <a:r>
              <a:rPr lang="en-US" u="none" baseline="0" dirty="0" err="1">
                <a:solidFill>
                  <a:schemeClr val="tx1"/>
                </a:solidFill>
              </a:rPr>
              <a:t>aan</a:t>
            </a:r>
            <a:r>
              <a:rPr lang="en-US" u="none" baseline="0" dirty="0">
                <a:solidFill>
                  <a:schemeClr val="tx1"/>
                </a:solidFill>
              </a:rPr>
              <a:t> </a:t>
            </a:r>
            <a:r>
              <a:rPr lang="en-US" u="none" baseline="0" dirty="0" err="1">
                <a:solidFill>
                  <a:schemeClr val="tx1"/>
                </a:solidFill>
              </a:rPr>
              <a:t>dat</a:t>
            </a:r>
            <a:r>
              <a:rPr lang="en-US" u="none" baseline="0" dirty="0">
                <a:solidFill>
                  <a:schemeClr val="tx1"/>
                </a:solidFill>
              </a:rPr>
              <a:t> </a:t>
            </a:r>
            <a:r>
              <a:rPr lang="en-US" u="none" baseline="0" dirty="0" err="1">
                <a:solidFill>
                  <a:schemeClr val="tx1"/>
                </a:solidFill>
              </a:rPr>
              <a:t>talen</a:t>
            </a:r>
            <a:r>
              <a:rPr lang="en-US" u="none" baseline="0" dirty="0">
                <a:solidFill>
                  <a:schemeClr val="tx1"/>
                </a:solidFill>
              </a:rPr>
              <a:t> </a:t>
            </a:r>
            <a:r>
              <a:rPr lang="en-US" u="none" baseline="0" dirty="0" err="1">
                <a:solidFill>
                  <a:schemeClr val="tx1"/>
                </a:solidFill>
              </a:rPr>
              <a:t>verschillend</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a:t>
            </a:r>
            <a:r>
              <a:rPr lang="en-US" u="none" baseline="0" dirty="0" err="1">
                <a:solidFill>
                  <a:schemeClr val="tx1"/>
                </a:solidFill>
              </a:rPr>
              <a:t>en</a:t>
            </a:r>
            <a:r>
              <a:rPr lang="en-US" u="none" baseline="0" dirty="0">
                <a:solidFill>
                  <a:schemeClr val="tx1"/>
                </a:solidFill>
              </a:rPr>
              <a:t> </a:t>
            </a:r>
            <a:r>
              <a:rPr lang="en-US" u="none" baseline="0" dirty="0" err="1">
                <a:solidFill>
                  <a:schemeClr val="tx1"/>
                </a:solidFill>
              </a:rPr>
              <a:t>ze</a:t>
            </a:r>
            <a:r>
              <a:rPr lang="en-US" u="none" baseline="0" dirty="0">
                <a:solidFill>
                  <a:schemeClr val="tx1"/>
                </a:solidFill>
              </a:rPr>
              <a:t> </a:t>
            </a:r>
            <a:r>
              <a:rPr lang="en-US" u="none" baseline="0" dirty="0" err="1">
                <a:solidFill>
                  <a:schemeClr val="tx1"/>
                </a:solidFill>
              </a:rPr>
              <a:t>dus</a:t>
            </a:r>
            <a:r>
              <a:rPr lang="en-US" u="none" baseline="0" dirty="0">
                <a:solidFill>
                  <a:schemeClr val="tx1"/>
                </a:solidFill>
              </a:rPr>
              <a:t> </a:t>
            </a:r>
            <a:r>
              <a:rPr lang="en-US" u="none" baseline="0" dirty="0" err="1">
                <a:solidFill>
                  <a:schemeClr val="tx1"/>
                </a:solidFill>
              </a:rPr>
              <a:t>geen</a:t>
            </a:r>
            <a:r>
              <a:rPr lang="en-US" u="none" baseline="0" dirty="0">
                <a:solidFill>
                  <a:schemeClr val="tx1"/>
                </a:solidFill>
              </a:rPr>
              <a:t> </a:t>
            </a:r>
            <a:r>
              <a:rPr lang="en-US" u="none" baseline="0" dirty="0" err="1">
                <a:solidFill>
                  <a:schemeClr val="tx1"/>
                </a:solidFill>
              </a:rPr>
              <a:t>gebruik</a:t>
            </a:r>
            <a:r>
              <a:rPr lang="en-US" u="none" baseline="0" dirty="0">
                <a:solidFill>
                  <a:schemeClr val="tx1"/>
                </a:solidFill>
              </a:rPr>
              <a:t> </a:t>
            </a:r>
            <a:r>
              <a:rPr lang="en-US" u="none" baseline="0" dirty="0" err="1">
                <a:solidFill>
                  <a:schemeClr val="tx1"/>
                </a:solidFill>
              </a:rPr>
              <a:t>kunnen</a:t>
            </a:r>
            <a:r>
              <a:rPr lang="en-US" u="none" baseline="0" dirty="0">
                <a:solidFill>
                  <a:schemeClr val="tx1"/>
                </a:solidFill>
              </a:rPr>
              <a:t> </a:t>
            </a:r>
            <a:r>
              <a:rPr lang="en-US" u="none" baseline="0" dirty="0" err="1">
                <a:solidFill>
                  <a:schemeClr val="tx1"/>
                </a:solidFill>
              </a:rPr>
              <a:t>maken</a:t>
            </a:r>
            <a:r>
              <a:rPr lang="en-US" u="none" baseline="0" dirty="0">
                <a:solidFill>
                  <a:schemeClr val="tx1"/>
                </a:solidFill>
              </a:rPr>
              <a:t> van </a:t>
            </a:r>
            <a:r>
              <a:rPr lang="en-US" u="none" baseline="0" dirty="0" err="1">
                <a:solidFill>
                  <a:schemeClr val="tx1"/>
                </a:solidFill>
              </a:rPr>
              <a:t>hun</a:t>
            </a:r>
            <a:r>
              <a:rPr lang="en-US" u="none" baseline="0" dirty="0">
                <a:solidFill>
                  <a:schemeClr val="tx1"/>
                </a:solidFill>
              </a:rPr>
              <a:t> </a:t>
            </a:r>
            <a:r>
              <a:rPr lang="en-US" u="none" baseline="0" dirty="0" err="1">
                <a:solidFill>
                  <a:schemeClr val="tx1"/>
                </a:solidFill>
              </a:rPr>
              <a:t>eerste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a:t>
            </a:r>
          </a:p>
          <a:p>
            <a:endParaRPr lang="en-US" u="none" baseline="0" dirty="0">
              <a:solidFill>
                <a:schemeClr val="tx1"/>
              </a:solidFill>
            </a:endParaRPr>
          </a:p>
          <a:p>
            <a:r>
              <a:rPr lang="en-US" u="none" baseline="0" dirty="0">
                <a:solidFill>
                  <a:schemeClr val="tx1"/>
                </a:solidFill>
              </a:rPr>
              <a:t>De </a:t>
            </a:r>
            <a:r>
              <a:rPr lang="en-US" u="none" baseline="0" dirty="0" err="1">
                <a:solidFill>
                  <a:schemeClr val="tx1"/>
                </a:solidFill>
              </a:rPr>
              <a:t>fouten</a:t>
            </a:r>
            <a:r>
              <a:rPr lang="en-US" u="none" baseline="0" dirty="0">
                <a:solidFill>
                  <a:schemeClr val="tx1"/>
                </a:solidFill>
              </a:rPr>
              <a:t> die </a:t>
            </a:r>
            <a:r>
              <a:rPr lang="en-US" u="none" baseline="0" dirty="0" err="1">
                <a:solidFill>
                  <a:schemeClr val="tx1"/>
                </a:solidFill>
              </a:rPr>
              <a:t>gemaakt</a:t>
            </a:r>
            <a:r>
              <a:rPr lang="en-US" u="none" baseline="0" dirty="0">
                <a:solidFill>
                  <a:schemeClr val="tx1"/>
                </a:solidFill>
              </a:rPr>
              <a:t> </a:t>
            </a:r>
            <a:r>
              <a:rPr lang="en-US" u="none" baseline="0" dirty="0" err="1">
                <a:solidFill>
                  <a:schemeClr val="tx1"/>
                </a:solidFill>
              </a:rPr>
              <a:t>worden</a:t>
            </a:r>
            <a:r>
              <a:rPr lang="en-US" u="none" baseline="0" dirty="0">
                <a:solidFill>
                  <a:schemeClr val="tx1"/>
                </a:solidFill>
              </a:rPr>
              <a:t> in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vreemde</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a:t>
            </a:r>
            <a:r>
              <a:rPr lang="en-US" u="none" baseline="0" dirty="0" err="1">
                <a:solidFill>
                  <a:schemeClr val="tx1"/>
                </a:solidFill>
              </a:rPr>
              <a:t>niet</a:t>
            </a:r>
            <a:r>
              <a:rPr lang="en-US" u="none" baseline="0" dirty="0">
                <a:solidFill>
                  <a:schemeClr val="tx1"/>
                </a:solidFill>
              </a:rPr>
              <a:t> </a:t>
            </a:r>
            <a:r>
              <a:rPr lang="en-US" u="none" baseline="0" dirty="0" err="1">
                <a:solidFill>
                  <a:schemeClr val="tx1"/>
                </a:solidFill>
              </a:rPr>
              <a:t>altijd</a:t>
            </a:r>
            <a:r>
              <a:rPr lang="en-US" u="none" baseline="0" dirty="0">
                <a:solidFill>
                  <a:schemeClr val="tx1"/>
                </a:solidFill>
              </a:rPr>
              <a:t> het </a:t>
            </a:r>
            <a:r>
              <a:rPr lang="en-US" u="none" baseline="0" dirty="0" err="1">
                <a:solidFill>
                  <a:schemeClr val="tx1"/>
                </a:solidFill>
              </a:rPr>
              <a:t>gevolg</a:t>
            </a:r>
            <a:r>
              <a:rPr lang="en-US" u="none" baseline="0" dirty="0">
                <a:solidFill>
                  <a:schemeClr val="tx1"/>
                </a:solidFill>
              </a:rPr>
              <a:t> van de </a:t>
            </a:r>
            <a:r>
              <a:rPr lang="en-US" u="none" baseline="0" dirty="0" err="1">
                <a:solidFill>
                  <a:schemeClr val="tx1"/>
                </a:solidFill>
              </a:rPr>
              <a:t>invloed</a:t>
            </a:r>
            <a:r>
              <a:rPr lang="en-US" u="none" baseline="0" dirty="0">
                <a:solidFill>
                  <a:schemeClr val="tx1"/>
                </a:solidFill>
              </a:rPr>
              <a:t> van de </a:t>
            </a:r>
            <a:r>
              <a:rPr lang="en-US" u="none" baseline="0" dirty="0" err="1">
                <a:solidFill>
                  <a:schemeClr val="tx1"/>
                </a:solidFill>
              </a:rPr>
              <a:t>moedertaal</a:t>
            </a:r>
            <a:r>
              <a:rPr lang="en-US" u="none" baseline="0" dirty="0">
                <a:solidFill>
                  <a:schemeClr val="tx1"/>
                </a:solidFill>
              </a:rPr>
              <a:t>! </a:t>
            </a:r>
            <a:r>
              <a:rPr lang="en-US" u="none" baseline="0" dirty="0" err="1">
                <a:solidFill>
                  <a:schemeClr val="tx1"/>
                </a:solidFill>
              </a:rPr>
              <a:t>Soms</a:t>
            </a:r>
            <a:r>
              <a:rPr lang="en-US" u="none" baseline="0" dirty="0">
                <a:solidFill>
                  <a:schemeClr val="tx1"/>
                </a:solidFill>
              </a:rPr>
              <a:t> </a:t>
            </a:r>
            <a:r>
              <a:rPr lang="en-US" u="none" baseline="0" dirty="0" err="1">
                <a:solidFill>
                  <a:schemeClr val="tx1"/>
                </a:solidFill>
              </a:rPr>
              <a:t>maken</a:t>
            </a:r>
            <a:r>
              <a:rPr lang="en-US" u="none" baseline="0" dirty="0">
                <a:solidFill>
                  <a:schemeClr val="tx1"/>
                </a:solidFill>
              </a:rPr>
              <a:t> </a:t>
            </a:r>
            <a:r>
              <a:rPr lang="en-US" u="none" baseline="0" dirty="0" err="1">
                <a:solidFill>
                  <a:schemeClr val="tx1"/>
                </a:solidFill>
              </a:rPr>
              <a:t>vreemde</a:t>
            </a:r>
            <a:r>
              <a:rPr lang="en-US" u="none" baseline="0" dirty="0">
                <a:solidFill>
                  <a:schemeClr val="tx1"/>
                </a:solidFill>
              </a:rPr>
              <a:t> </a:t>
            </a:r>
            <a:r>
              <a:rPr lang="en-US" u="none" baseline="0" dirty="0" err="1">
                <a:solidFill>
                  <a:schemeClr val="tx1"/>
                </a:solidFill>
              </a:rPr>
              <a:t>taalleerders</a:t>
            </a:r>
            <a:r>
              <a:rPr lang="en-US" u="none" baseline="0" dirty="0">
                <a:solidFill>
                  <a:schemeClr val="tx1"/>
                </a:solidFill>
              </a:rPr>
              <a:t> </a:t>
            </a:r>
            <a:r>
              <a:rPr lang="en-US" u="none" baseline="0" dirty="0" err="1">
                <a:solidFill>
                  <a:schemeClr val="tx1"/>
                </a:solidFill>
              </a:rPr>
              <a:t>dezelfde</a:t>
            </a:r>
            <a:r>
              <a:rPr lang="en-US" u="none" baseline="0" dirty="0">
                <a:solidFill>
                  <a:schemeClr val="tx1"/>
                </a:solidFill>
              </a:rPr>
              <a:t> </a:t>
            </a:r>
            <a:r>
              <a:rPr lang="en-US" u="none" baseline="0" dirty="0" err="1">
                <a:solidFill>
                  <a:schemeClr val="tx1"/>
                </a:solidFill>
              </a:rPr>
              <a:t>fouten</a:t>
            </a:r>
            <a:r>
              <a:rPr lang="en-US" u="none" baseline="0" dirty="0">
                <a:solidFill>
                  <a:schemeClr val="tx1"/>
                </a:solidFill>
              </a:rPr>
              <a:t> </a:t>
            </a:r>
            <a:r>
              <a:rPr lang="en-US" u="none" baseline="0" dirty="0" err="1">
                <a:solidFill>
                  <a:schemeClr val="tx1"/>
                </a:solidFill>
              </a:rPr>
              <a:t>als</a:t>
            </a:r>
            <a:r>
              <a:rPr lang="en-US" u="none" baseline="0" dirty="0">
                <a:solidFill>
                  <a:schemeClr val="tx1"/>
                </a:solidFill>
              </a:rPr>
              <a:t> </a:t>
            </a:r>
            <a:r>
              <a:rPr lang="en-US" u="none" baseline="0" dirty="0" err="1">
                <a:solidFill>
                  <a:schemeClr val="tx1"/>
                </a:solidFill>
              </a:rPr>
              <a:t>moedertaalleerders</a:t>
            </a:r>
            <a:r>
              <a:rPr lang="en-US" u="none" baseline="0" dirty="0">
                <a:solidFill>
                  <a:schemeClr val="tx1"/>
                </a:solidFill>
              </a:rPr>
              <a:t>, </a:t>
            </a:r>
            <a:r>
              <a:rPr lang="en-US" u="none" baseline="0" dirty="0" err="1">
                <a:solidFill>
                  <a:schemeClr val="tx1"/>
                </a:solidFill>
              </a:rPr>
              <a:t>simpelweg</a:t>
            </a:r>
            <a:r>
              <a:rPr lang="en-US" u="none" baseline="0" dirty="0">
                <a:solidFill>
                  <a:schemeClr val="tx1"/>
                </a:solidFill>
              </a:rPr>
              <a:t> </a:t>
            </a:r>
            <a:r>
              <a:rPr lang="en-US" u="none" baseline="0" dirty="0" err="1">
                <a:solidFill>
                  <a:schemeClr val="tx1"/>
                </a:solidFill>
              </a:rPr>
              <a:t>omdat</a:t>
            </a:r>
            <a:r>
              <a:rPr lang="en-US" u="none" baseline="0" dirty="0">
                <a:solidFill>
                  <a:schemeClr val="tx1"/>
                </a:solidFill>
              </a:rPr>
              <a:t> het </a:t>
            </a:r>
            <a:r>
              <a:rPr lang="en-US" u="none" baseline="0" dirty="0" err="1">
                <a:solidFill>
                  <a:schemeClr val="tx1"/>
                </a:solidFill>
              </a:rPr>
              <a:t>gaat</a:t>
            </a:r>
            <a:r>
              <a:rPr lang="en-US" u="none" baseline="0" dirty="0">
                <a:solidFill>
                  <a:schemeClr val="tx1"/>
                </a:solidFill>
              </a:rPr>
              <a:t> om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lastige</a:t>
            </a:r>
            <a:r>
              <a:rPr lang="en-US" u="none" baseline="0" dirty="0">
                <a:solidFill>
                  <a:schemeClr val="tx1"/>
                </a:solidFill>
              </a:rPr>
              <a:t> </a:t>
            </a:r>
            <a:r>
              <a:rPr lang="en-US" u="none" baseline="0" dirty="0" err="1">
                <a:solidFill>
                  <a:schemeClr val="tx1"/>
                </a:solidFill>
              </a:rPr>
              <a:t>constructie</a:t>
            </a:r>
            <a:r>
              <a:rPr lang="en-US" u="none" baseline="0" dirty="0">
                <a:solidFill>
                  <a:schemeClr val="tx1"/>
                </a:solidFill>
              </a:rPr>
              <a:t> in die </a:t>
            </a:r>
            <a:r>
              <a:rPr lang="en-US" u="none" baseline="0" dirty="0" err="1">
                <a:solidFill>
                  <a:schemeClr val="tx1"/>
                </a:solidFill>
              </a:rPr>
              <a:t>taal</a:t>
            </a:r>
            <a:r>
              <a:rPr lang="en-US" u="none" baseline="0" dirty="0">
                <a:solidFill>
                  <a:schemeClr val="tx1"/>
                </a:solidFill>
              </a:rPr>
              <a:t> (</a:t>
            </a:r>
            <a:r>
              <a:rPr lang="en-US" u="none" baseline="0" dirty="0" err="1">
                <a:solidFill>
                  <a:schemeClr val="tx1"/>
                </a:solidFill>
              </a:rPr>
              <a:t>denk</a:t>
            </a:r>
            <a:r>
              <a:rPr lang="en-US" u="none" baseline="0" dirty="0">
                <a:solidFill>
                  <a:schemeClr val="tx1"/>
                </a:solidFill>
              </a:rPr>
              <a:t> </a:t>
            </a:r>
            <a:r>
              <a:rPr lang="en-US" u="none" baseline="0" dirty="0" err="1">
                <a:solidFill>
                  <a:schemeClr val="tx1"/>
                </a:solidFill>
              </a:rPr>
              <a:t>aan</a:t>
            </a:r>
            <a:r>
              <a:rPr lang="en-US" u="none" baseline="0" dirty="0">
                <a:solidFill>
                  <a:schemeClr val="tx1"/>
                </a:solidFill>
              </a:rPr>
              <a:t> </a:t>
            </a:r>
            <a:r>
              <a:rPr lang="en-US" u="none" baseline="0" dirty="0" err="1">
                <a:solidFill>
                  <a:schemeClr val="tx1"/>
                </a:solidFill>
              </a:rPr>
              <a:t>ons</a:t>
            </a:r>
            <a:r>
              <a:rPr lang="en-US" u="none" baseline="0" dirty="0">
                <a:solidFill>
                  <a:schemeClr val="tx1"/>
                </a:solidFill>
              </a:rPr>
              <a:t> </a:t>
            </a:r>
            <a:r>
              <a:rPr lang="en-US" u="none" baseline="0" dirty="0" err="1">
                <a:solidFill>
                  <a:schemeClr val="tx1"/>
                </a:solidFill>
              </a:rPr>
              <a:t>eigen</a:t>
            </a:r>
            <a:r>
              <a:rPr lang="en-US" u="none" baseline="0" dirty="0">
                <a:solidFill>
                  <a:schemeClr val="tx1"/>
                </a:solidFill>
              </a:rPr>
              <a:t> </a:t>
            </a:r>
            <a:r>
              <a:rPr lang="en-US" u="none" baseline="0" dirty="0" err="1">
                <a:solidFill>
                  <a:schemeClr val="tx1"/>
                </a:solidFill>
              </a:rPr>
              <a:t>schip</a:t>
            </a:r>
            <a:r>
              <a:rPr lang="en-US" u="none" baseline="0" dirty="0">
                <a:solidFill>
                  <a:schemeClr val="tx1"/>
                </a:solidFill>
              </a:rPr>
              <a:t> – </a:t>
            </a:r>
            <a:r>
              <a:rPr lang="en-US" u="none" baseline="0" dirty="0" err="1">
                <a:solidFill>
                  <a:schemeClr val="tx1"/>
                </a:solidFill>
              </a:rPr>
              <a:t>schepen</a:t>
            </a:r>
            <a:r>
              <a:rPr lang="en-US" u="none" baseline="0" dirty="0">
                <a:solidFill>
                  <a:schemeClr val="tx1"/>
                </a:solidFill>
              </a:rPr>
              <a:t> / </a:t>
            </a:r>
            <a:r>
              <a:rPr lang="en-US" u="none" baseline="0" dirty="0" err="1">
                <a:solidFill>
                  <a:schemeClr val="tx1"/>
                </a:solidFill>
              </a:rPr>
              <a:t>klip</a:t>
            </a:r>
            <a:r>
              <a:rPr lang="en-US" u="none" baseline="0" dirty="0">
                <a:solidFill>
                  <a:schemeClr val="tx1"/>
                </a:solidFill>
              </a:rPr>
              <a:t> – </a:t>
            </a:r>
            <a:r>
              <a:rPr lang="en-US" u="none" baseline="0" dirty="0" err="1">
                <a:solidFill>
                  <a:schemeClr val="tx1"/>
                </a:solidFill>
              </a:rPr>
              <a:t>klippen</a:t>
            </a:r>
            <a:r>
              <a:rPr lang="en-US" u="none" baseline="0" dirty="0">
                <a:solidFill>
                  <a:schemeClr val="tx1"/>
                </a:solidFill>
              </a:rPr>
              <a:t>; in het Engels sheep – sheep / ship – ships). </a:t>
            </a:r>
            <a:r>
              <a:rPr lang="en-US" u="none" baseline="0" dirty="0" err="1">
                <a:solidFill>
                  <a:schemeClr val="tx1"/>
                </a:solidFill>
              </a:rPr>
              <a:t>Taalleerders</a:t>
            </a:r>
            <a:r>
              <a:rPr lang="en-US" u="none" baseline="0" dirty="0">
                <a:solidFill>
                  <a:schemeClr val="tx1"/>
                </a:solidFill>
              </a:rPr>
              <a:t> </a:t>
            </a:r>
            <a:r>
              <a:rPr lang="en-US" u="none" baseline="0" dirty="0" err="1">
                <a:solidFill>
                  <a:schemeClr val="tx1"/>
                </a:solidFill>
              </a:rPr>
              <a:t>zijn</a:t>
            </a:r>
            <a:r>
              <a:rPr lang="en-US" u="none" baseline="0" dirty="0">
                <a:solidFill>
                  <a:schemeClr val="tx1"/>
                </a:solidFill>
              </a:rPr>
              <a:t> </a:t>
            </a:r>
            <a:r>
              <a:rPr lang="en-US" u="none" baseline="0" dirty="0" err="1">
                <a:solidFill>
                  <a:schemeClr val="tx1"/>
                </a:solidFill>
              </a:rPr>
              <a:t>zich</a:t>
            </a:r>
            <a:r>
              <a:rPr lang="en-US" u="none" baseline="0" dirty="0">
                <a:solidFill>
                  <a:schemeClr val="tx1"/>
                </a:solidFill>
              </a:rPr>
              <a:t> </a:t>
            </a:r>
            <a:r>
              <a:rPr lang="en-US" u="none" baseline="0" dirty="0" err="1">
                <a:solidFill>
                  <a:schemeClr val="tx1"/>
                </a:solidFill>
              </a:rPr>
              <a:t>dan</a:t>
            </a:r>
            <a:r>
              <a:rPr lang="en-US" u="none" baseline="0" dirty="0">
                <a:solidFill>
                  <a:schemeClr val="tx1"/>
                </a:solidFill>
              </a:rPr>
              <a:t> </a:t>
            </a:r>
            <a:r>
              <a:rPr lang="en-US" u="none" baseline="0" dirty="0" err="1">
                <a:solidFill>
                  <a:schemeClr val="tx1"/>
                </a:solidFill>
              </a:rPr>
              <a:t>simpelweg</a:t>
            </a:r>
            <a:r>
              <a:rPr lang="en-US" u="none" baseline="0" dirty="0">
                <a:solidFill>
                  <a:schemeClr val="tx1"/>
                </a:solidFill>
              </a:rPr>
              <a:t> de </a:t>
            </a:r>
            <a:r>
              <a:rPr lang="en-US" u="none" baseline="0" dirty="0" err="1">
                <a:solidFill>
                  <a:schemeClr val="tx1"/>
                </a:solidFill>
              </a:rPr>
              <a:t>structuur</a:t>
            </a:r>
            <a:r>
              <a:rPr lang="en-US" u="none" baseline="0" dirty="0">
                <a:solidFill>
                  <a:schemeClr val="tx1"/>
                </a:solidFill>
              </a:rPr>
              <a:t> van </a:t>
            </a:r>
            <a:r>
              <a:rPr lang="en-US" u="none" baseline="0" dirty="0" err="1">
                <a:solidFill>
                  <a:schemeClr val="tx1"/>
                </a:solidFill>
              </a:rPr>
              <a:t>een</a:t>
            </a:r>
            <a:r>
              <a:rPr lang="en-US" u="none" baseline="0" dirty="0">
                <a:solidFill>
                  <a:schemeClr val="tx1"/>
                </a:solidFill>
              </a:rPr>
              <a:t> </a:t>
            </a:r>
            <a:r>
              <a:rPr lang="en-US" u="none" baseline="0" dirty="0" err="1">
                <a:solidFill>
                  <a:schemeClr val="tx1"/>
                </a:solidFill>
              </a:rPr>
              <a:t>taal</a:t>
            </a:r>
            <a:r>
              <a:rPr lang="en-US" u="none" baseline="0" dirty="0">
                <a:solidFill>
                  <a:schemeClr val="tx1"/>
                </a:solidFill>
              </a:rPr>
              <a:t> </a:t>
            </a:r>
            <a:r>
              <a:rPr lang="en-US" u="none" baseline="0" dirty="0" err="1">
                <a:solidFill>
                  <a:schemeClr val="tx1"/>
                </a:solidFill>
              </a:rPr>
              <a:t>eigen</a:t>
            </a:r>
            <a:r>
              <a:rPr lang="en-US" u="none" baseline="0" dirty="0">
                <a:solidFill>
                  <a:schemeClr val="tx1"/>
                </a:solidFill>
              </a:rPr>
              <a:t> </a:t>
            </a:r>
            <a:r>
              <a:rPr lang="en-US" u="none" baseline="0" dirty="0" err="1">
                <a:solidFill>
                  <a:schemeClr val="tx1"/>
                </a:solidFill>
              </a:rPr>
              <a:t>aan</a:t>
            </a:r>
            <a:r>
              <a:rPr lang="en-US" u="none" baseline="0" dirty="0">
                <a:solidFill>
                  <a:schemeClr val="tx1"/>
                </a:solidFill>
              </a:rPr>
              <a:t> het </a:t>
            </a:r>
            <a:r>
              <a:rPr lang="en-US" u="none" baseline="0" dirty="0" err="1">
                <a:solidFill>
                  <a:schemeClr val="tx1"/>
                </a:solidFill>
              </a:rPr>
              <a:t>maken</a:t>
            </a:r>
            <a:r>
              <a:rPr lang="en-US" u="none" baseline="0" dirty="0">
                <a:solidFill>
                  <a:schemeClr val="tx1"/>
                </a:solidFill>
              </a:rPr>
              <a:t>, </a:t>
            </a:r>
            <a:r>
              <a:rPr lang="en-US" u="none" baseline="0" dirty="0" err="1">
                <a:solidFill>
                  <a:schemeClr val="tx1"/>
                </a:solidFill>
              </a:rPr>
              <a:t>zonder</a:t>
            </a:r>
            <a:r>
              <a:rPr lang="en-US" u="none" baseline="0" dirty="0">
                <a:solidFill>
                  <a:schemeClr val="tx1"/>
                </a:solidFill>
              </a:rPr>
              <a:t> </a:t>
            </a:r>
            <a:r>
              <a:rPr lang="en-US" u="none" baseline="0" dirty="0" err="1">
                <a:solidFill>
                  <a:schemeClr val="tx1"/>
                </a:solidFill>
              </a:rPr>
              <a:t>dat</a:t>
            </a:r>
            <a:r>
              <a:rPr lang="en-US" u="none" baseline="0" dirty="0">
                <a:solidFill>
                  <a:schemeClr val="tx1"/>
                </a:solidFill>
              </a:rPr>
              <a:t> </a:t>
            </a:r>
            <a:r>
              <a:rPr lang="en-US" u="none" baseline="0" dirty="0" err="1">
                <a:solidFill>
                  <a:schemeClr val="tx1"/>
                </a:solidFill>
              </a:rPr>
              <a:t>hun</a:t>
            </a:r>
            <a:r>
              <a:rPr lang="en-US" u="none" baseline="0" dirty="0">
                <a:solidFill>
                  <a:schemeClr val="tx1"/>
                </a:solidFill>
              </a:rPr>
              <a:t> </a:t>
            </a:r>
            <a:r>
              <a:rPr lang="en-US" u="none" baseline="0" dirty="0" err="1">
                <a:solidFill>
                  <a:schemeClr val="tx1"/>
                </a:solidFill>
              </a:rPr>
              <a:t>moedertaal</a:t>
            </a:r>
            <a:r>
              <a:rPr lang="en-US" u="none" baseline="0" dirty="0">
                <a:solidFill>
                  <a:schemeClr val="tx1"/>
                </a:solidFill>
              </a:rPr>
              <a:t> </a:t>
            </a:r>
            <a:r>
              <a:rPr lang="en-US" u="none" baseline="0" dirty="0" err="1">
                <a:solidFill>
                  <a:schemeClr val="tx1"/>
                </a:solidFill>
              </a:rPr>
              <a:t>dit</a:t>
            </a:r>
            <a:r>
              <a:rPr lang="en-US" u="none" baseline="0" dirty="0">
                <a:solidFill>
                  <a:schemeClr val="tx1"/>
                </a:solidFill>
              </a:rPr>
              <a:t> </a:t>
            </a:r>
            <a:r>
              <a:rPr lang="en-US" u="none" baseline="0" dirty="0" err="1">
                <a:solidFill>
                  <a:schemeClr val="tx1"/>
                </a:solidFill>
              </a:rPr>
              <a:t>beinvloedt</a:t>
            </a:r>
            <a:r>
              <a:rPr lang="en-US" u="none" baseline="0" dirty="0">
                <a:solidFill>
                  <a:schemeClr val="tx1"/>
                </a:solidFill>
              </a:rPr>
              <a:t>. </a:t>
            </a:r>
            <a:r>
              <a:rPr lang="en-US" u="none" baseline="0" dirty="0" err="1">
                <a:solidFill>
                  <a:schemeClr val="tx1"/>
                </a:solidFill>
              </a:rPr>
              <a:t>Kortom</a:t>
            </a:r>
            <a:r>
              <a:rPr lang="en-US" u="none" baseline="0" dirty="0">
                <a:solidFill>
                  <a:schemeClr val="tx1"/>
                </a:solidFill>
              </a:rPr>
              <a:t>: je </a:t>
            </a:r>
            <a:r>
              <a:rPr lang="en-US" u="none" baseline="0" dirty="0" err="1">
                <a:solidFill>
                  <a:schemeClr val="tx1"/>
                </a:solidFill>
              </a:rPr>
              <a:t>kunt</a:t>
            </a:r>
            <a:r>
              <a:rPr lang="en-US" u="none" baseline="0" dirty="0">
                <a:solidFill>
                  <a:schemeClr val="tx1"/>
                </a:solidFill>
              </a:rPr>
              <a:t> </a:t>
            </a:r>
            <a:r>
              <a:rPr lang="en-US" u="none" baseline="0" dirty="0" err="1">
                <a:solidFill>
                  <a:schemeClr val="tx1"/>
                </a:solidFill>
              </a:rPr>
              <a:t>outen</a:t>
            </a:r>
            <a:r>
              <a:rPr lang="en-US" u="none" baseline="0" dirty="0">
                <a:solidFill>
                  <a:schemeClr val="tx1"/>
                </a:solidFill>
              </a:rPr>
              <a:t> </a:t>
            </a:r>
            <a:r>
              <a:rPr lang="en-US" u="none" baseline="0" dirty="0" err="1">
                <a:solidFill>
                  <a:schemeClr val="tx1"/>
                </a:solidFill>
              </a:rPr>
              <a:t>niet</a:t>
            </a:r>
            <a:r>
              <a:rPr lang="en-US" u="none" baseline="0" dirty="0">
                <a:solidFill>
                  <a:schemeClr val="tx1"/>
                </a:solidFill>
              </a:rPr>
              <a:t> </a:t>
            </a:r>
            <a:r>
              <a:rPr lang="en-US" u="none" baseline="0" dirty="0" err="1">
                <a:solidFill>
                  <a:schemeClr val="tx1"/>
                </a:solidFill>
              </a:rPr>
              <a:t>altijd</a:t>
            </a:r>
            <a:r>
              <a:rPr lang="en-US" u="none" baseline="0" dirty="0">
                <a:solidFill>
                  <a:schemeClr val="tx1"/>
                </a:solidFill>
              </a:rPr>
              <a:t> </a:t>
            </a:r>
            <a:r>
              <a:rPr lang="en-US" u="none" baseline="0" dirty="0" err="1">
                <a:solidFill>
                  <a:schemeClr val="tx1"/>
                </a:solidFill>
              </a:rPr>
              <a:t>wijten</a:t>
            </a:r>
            <a:r>
              <a:rPr lang="en-US" u="none" baseline="0" dirty="0">
                <a:solidFill>
                  <a:schemeClr val="tx1"/>
                </a:solidFill>
              </a:rPr>
              <a:t> </a:t>
            </a:r>
            <a:r>
              <a:rPr lang="en-US" u="none" baseline="0" dirty="0" err="1">
                <a:solidFill>
                  <a:schemeClr val="tx1"/>
                </a:solidFill>
              </a:rPr>
              <a:t>aan</a:t>
            </a:r>
            <a:r>
              <a:rPr lang="en-US" u="none" baseline="0" dirty="0">
                <a:solidFill>
                  <a:schemeClr val="tx1"/>
                </a:solidFill>
              </a:rPr>
              <a:t> de </a:t>
            </a:r>
            <a:r>
              <a:rPr lang="en-US" u="none" baseline="0" dirty="0" err="1">
                <a:solidFill>
                  <a:schemeClr val="tx1"/>
                </a:solidFill>
              </a:rPr>
              <a:t>invloed</a:t>
            </a:r>
            <a:r>
              <a:rPr lang="en-US" u="none" baseline="0" dirty="0">
                <a:solidFill>
                  <a:schemeClr val="tx1"/>
                </a:solidFill>
              </a:rPr>
              <a:t> van de </a:t>
            </a:r>
            <a:r>
              <a:rPr lang="en-US" u="none" baseline="0" dirty="0" err="1">
                <a:solidFill>
                  <a:schemeClr val="tx1"/>
                </a:solidFill>
              </a:rPr>
              <a:t>moedertaal</a:t>
            </a:r>
            <a:r>
              <a:rPr lang="en-US" u="none" baseline="0" dirty="0">
                <a:solidFill>
                  <a:schemeClr val="tx1"/>
                </a:solidFill>
              </a:rPr>
              <a:t>!</a:t>
            </a:r>
          </a:p>
          <a:p>
            <a:endParaRPr lang="en-US" u="none" baseline="0" dirty="0">
              <a:solidFill>
                <a:schemeClr val="tx1"/>
              </a:solidFill>
            </a:endParaRPr>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83009D2C-3EF2-47EB-B22F-5360B8E0320B}" type="slidenum">
              <a:rPr lang="nl-NL" smtClean="0"/>
              <a:t>19</a:t>
            </a:fld>
            <a:endParaRPr lang="nl-NL"/>
          </a:p>
        </p:txBody>
      </p:sp>
    </p:spTree>
    <p:extLst>
      <p:ext uri="{BB962C8B-B14F-4D97-AF65-F5344CB8AC3E}">
        <p14:creationId xmlns:p14="http://schemas.microsoft.com/office/powerpoint/2010/main" val="88331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a:t>
            </a:r>
            <a:r>
              <a:rPr lang="nl-NL" baseline="0" dirty="0"/>
              <a:t> niet alleen maar negatief benaderen, want: met de motivatie van de deelnemers zit het wel goed! (vermoedelijk en afgaande op hun reacties)</a:t>
            </a: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a:t>
            </a:fld>
            <a:endParaRPr lang="nl-NL"/>
          </a:p>
        </p:txBody>
      </p:sp>
    </p:spTree>
    <p:extLst>
      <p:ext uri="{BB962C8B-B14F-4D97-AF65-F5344CB8AC3E}">
        <p14:creationId xmlns:p14="http://schemas.microsoft.com/office/powerpoint/2010/main" val="213178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20</a:t>
            </a:fld>
            <a:endParaRPr lang="nl-NL"/>
          </a:p>
        </p:txBody>
      </p:sp>
    </p:spTree>
    <p:extLst>
      <p:ext uri="{BB962C8B-B14F-4D97-AF65-F5344CB8AC3E}">
        <p14:creationId xmlns:p14="http://schemas.microsoft.com/office/powerpoint/2010/main" val="4139452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Toelichting</a:t>
            </a:r>
            <a:r>
              <a:rPr lang="nl-NL" sz="1200" kern="1200" baseline="0" dirty="0">
                <a:solidFill>
                  <a:schemeClr val="tx1"/>
                </a:solidFill>
                <a:effectLst/>
                <a:latin typeface="+mn-lt"/>
                <a:ea typeface="+mn-ea"/>
                <a:cs typeface="+mn-cs"/>
              </a:rPr>
              <a:t> docent: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het tweetalig onderwijs geldt in zekere zin hetzelfde als bij blootstelling. De grote contacttijd in een Engelstalige onderwijscontext waarin leerlingen aan Engels worden blootgesteld is een groot voordeel. Bovendien is het voordelig dat er altijd een reden is om Engels te praten: de </a:t>
            </a:r>
            <a:r>
              <a:rPr lang="nl-NL" sz="1200" kern="1200" dirty="0" err="1">
                <a:solidFill>
                  <a:schemeClr val="tx1"/>
                </a:solidFill>
                <a:effectLst/>
                <a:latin typeface="+mn-lt"/>
                <a:ea typeface="+mn-ea"/>
                <a:cs typeface="+mn-cs"/>
              </a:rPr>
              <a:t>vakinhoud</a:t>
            </a:r>
            <a:r>
              <a:rPr lang="nl-NL" sz="1200" kern="1200" dirty="0">
                <a:solidFill>
                  <a:schemeClr val="tx1"/>
                </a:solidFill>
                <a:effectLst/>
                <a:latin typeface="+mn-lt"/>
                <a:ea typeface="+mn-ea"/>
                <a:cs typeface="+mn-cs"/>
              </a:rPr>
              <a:t>. Maar als het 'leerproces' beperkt blijft tot instructie van de docent (soms in gebrekkig dan weer in goed Engels) en soms een antwoord door de leerling, dan is er van echt leren waarschijnlijk geen sprake. Daarbij wijst veel onderzoek uit dat wanneer de </a:t>
            </a:r>
            <a:r>
              <a:rPr lang="nl-NL" sz="1200" kern="1200" dirty="0" err="1">
                <a:solidFill>
                  <a:schemeClr val="tx1"/>
                </a:solidFill>
                <a:effectLst/>
                <a:latin typeface="+mn-lt"/>
                <a:ea typeface="+mn-ea"/>
                <a:cs typeface="+mn-cs"/>
              </a:rPr>
              <a:t>vakinhoud</a:t>
            </a:r>
            <a:r>
              <a:rPr lang="nl-NL" sz="1200" kern="1200" dirty="0">
                <a:solidFill>
                  <a:schemeClr val="tx1"/>
                </a:solidFill>
                <a:effectLst/>
                <a:latin typeface="+mn-lt"/>
                <a:ea typeface="+mn-ea"/>
                <a:cs typeface="+mn-cs"/>
              </a:rPr>
              <a:t> centraal staat in een gesprek, de aandacht voor de kwaliteit van het Engels bij zowel leerling als (niet-talen-) docent verslapt. Dat vergroot de ontspannen houding ten opzichte van de taal, maar versterkt niet het leerproces.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Als het leerproces werkelijk op gang dient te komen is er aandacht voor taal nodig tijdens het leren. Impliciet leren, dat gaan eigenlijk nauwelijks. Er is expliciete aandacht nodig voor talige zaken en voor het aanleren daarvan (dus ook herhaling, vraagstelling, etc.)</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Dus: impliciete </a:t>
            </a:r>
            <a:r>
              <a:rPr lang="nl-NL" sz="1200" kern="1200" dirty="0" err="1">
                <a:solidFill>
                  <a:schemeClr val="tx1"/>
                </a:solidFill>
                <a:effectLst/>
                <a:latin typeface="+mn-lt"/>
                <a:ea typeface="+mn-ea"/>
                <a:cs typeface="+mn-cs"/>
              </a:rPr>
              <a:t>uptake</a:t>
            </a:r>
            <a:r>
              <a:rPr lang="nl-NL" sz="1200" kern="1200" dirty="0">
                <a:solidFill>
                  <a:schemeClr val="tx1"/>
                </a:solidFill>
                <a:effectLst/>
                <a:latin typeface="+mn-lt"/>
                <a:ea typeface="+mn-ea"/>
                <a:cs typeface="+mn-cs"/>
              </a:rPr>
              <a:t> bestaat niet, het leren van een taal gebeurt expliciet, met aandacht voor talige aspecten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21</a:t>
            </a:fld>
            <a:endParaRPr lang="nl-NL"/>
          </a:p>
        </p:txBody>
      </p:sp>
    </p:spTree>
    <p:extLst>
      <p:ext uri="{BB962C8B-B14F-4D97-AF65-F5344CB8AC3E}">
        <p14:creationId xmlns:p14="http://schemas.microsoft.com/office/powerpoint/2010/main" val="3409334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Ad1</a:t>
            </a:r>
          </a:p>
          <a:p>
            <a:r>
              <a:rPr lang="nl-NL" dirty="0"/>
              <a:t>Door</a:t>
            </a:r>
            <a:r>
              <a:rPr lang="nl-NL" baseline="0" dirty="0"/>
              <a:t>dat je een andere taal hebt moeten leren, ben je je bewuster van constructies, achtergronden, accenten en klemtoon. Die kennis kun je allemaal inzetten in de nieuwe maar zeker ook in je moedertaal</a:t>
            </a:r>
          </a:p>
          <a:p>
            <a:r>
              <a:rPr lang="nl-NL" baseline="0" dirty="0"/>
              <a:t>Ad2</a:t>
            </a:r>
          </a:p>
          <a:p>
            <a:r>
              <a:rPr lang="nl-NL" dirty="0"/>
              <a:t>Onderzoek</a:t>
            </a:r>
            <a:r>
              <a:rPr lang="nl-NL" baseline="0" dirty="0"/>
              <a:t> wijst uit dat 2</a:t>
            </a:r>
            <a:r>
              <a:rPr lang="nl-NL" baseline="30000" dirty="0"/>
              <a:t>e</a:t>
            </a:r>
            <a:r>
              <a:rPr lang="nl-NL" baseline="0" dirty="0"/>
              <a:t>-taal-kenners beter en bewuster stilstaan bij wat anderen precies zeggen (IKEA: wij zoeken werknemers die vooral heel goede luisteraars zijn, van naar onze klanten luisteren worden wij een beter en winstgevender bedrijf; zijn op zoek naar </a:t>
            </a:r>
            <a:r>
              <a:rPr lang="nl-NL" baseline="0" dirty="0" err="1"/>
              <a:t>tweetaligen</a:t>
            </a:r>
            <a:r>
              <a:rPr lang="nl-NL" baseline="0" dirty="0"/>
              <a:t>)</a:t>
            </a:r>
          </a:p>
          <a:p>
            <a:r>
              <a:rPr lang="nl-NL" baseline="0" dirty="0"/>
              <a:t>Ad3</a:t>
            </a:r>
          </a:p>
          <a:p>
            <a:r>
              <a:rPr lang="nl-NL" baseline="0" dirty="0"/>
              <a:t>Mensen die een tweede taal leren zijn cognitief flexibeler, kunnen beter plannen, hebben een sterker ontwikkeld werkgeheugen en zijn origineler in hun communicatie</a:t>
            </a:r>
          </a:p>
          <a:p>
            <a:r>
              <a:rPr lang="nl-NL" baseline="0" dirty="0"/>
              <a:t>Ad4</a:t>
            </a:r>
          </a:p>
          <a:p>
            <a:r>
              <a:rPr lang="nl-NL" baseline="0" dirty="0"/>
              <a:t>Het deel van de hersenen dat zich bezighoudt met organisatie en zelfsturing is sterker ontwikkeld bij </a:t>
            </a:r>
            <a:r>
              <a:rPr lang="nl-NL" baseline="0" dirty="0" err="1"/>
              <a:t>tweetaligen</a:t>
            </a:r>
            <a:r>
              <a:rPr lang="nl-NL" baseline="0" dirty="0"/>
              <a:t>. Diagnose Alzheimer bij hen later dan bij andere beginnend dementerenden </a:t>
            </a:r>
          </a:p>
          <a:p>
            <a:r>
              <a:rPr lang="nl-NL" baseline="0" dirty="0"/>
              <a:t>Ad5</a:t>
            </a:r>
          </a:p>
          <a:p>
            <a:r>
              <a:rPr lang="nl-NL" baseline="0" dirty="0"/>
              <a: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22</a:t>
            </a:fld>
            <a:endParaRPr lang="nl-NL"/>
          </a:p>
        </p:txBody>
      </p:sp>
    </p:spTree>
    <p:extLst>
      <p:ext uri="{BB962C8B-B14F-4D97-AF65-F5344CB8AC3E}">
        <p14:creationId xmlns:p14="http://schemas.microsoft.com/office/powerpoint/2010/main" val="82544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kern van Stephen </a:t>
            </a:r>
            <a:r>
              <a:rPr lang="nl-NL" dirty="0" err="1"/>
              <a:t>Fry</a:t>
            </a:r>
            <a:r>
              <a:rPr lang="nl-NL" dirty="0"/>
              <a:t>:</a:t>
            </a:r>
          </a:p>
          <a:p>
            <a:pPr marL="171450" indent="-171450">
              <a:buFontTx/>
              <a:buChar char="-"/>
            </a:pPr>
            <a:r>
              <a:rPr lang="nl-NL" dirty="0"/>
              <a:t>Overal op de wereld, met alle talen van de wereld zette</a:t>
            </a:r>
            <a:r>
              <a:rPr lang="nl-NL" baseline="0" dirty="0"/>
              <a:t> </a:t>
            </a:r>
            <a:r>
              <a:rPr lang="nl-NL" dirty="0"/>
              <a:t>mensen die de taal leren dezelfde taalleerstappen</a:t>
            </a:r>
          </a:p>
          <a:p>
            <a:pPr marL="171450" indent="-171450">
              <a:buFontTx/>
              <a:buChar char="-"/>
            </a:pPr>
            <a:r>
              <a:rPr lang="nl-NL" dirty="0"/>
              <a:t>Apen</a:t>
            </a:r>
            <a:r>
              <a:rPr lang="nl-NL" baseline="0" dirty="0"/>
              <a:t> leren taal en mensen leren taal, maar mensentaal laat ons meer doen dan communiceren over basale levensbehoeften. Bij mensen maakt taal ons tot wie we zijn, bij apen is taal een uitwisseling van standaard kreten</a:t>
            </a:r>
          </a:p>
          <a:p>
            <a:pPr marL="171450" indent="-171450">
              <a:buFontTx/>
              <a:buChar char="-"/>
            </a:pPr>
            <a:r>
              <a:rPr lang="nl-NL" dirty="0"/>
              <a:t>Apen blijven taal inzetten</a:t>
            </a:r>
            <a:r>
              <a:rPr lang="nl-NL" baseline="0" dirty="0"/>
              <a:t> voor basisbehoeften, mensen nemen </a:t>
            </a:r>
            <a:r>
              <a:rPr lang="nl-NL" b="1" i="1" baseline="0" dirty="0"/>
              <a:t>uniek </a:t>
            </a:r>
            <a:r>
              <a:rPr lang="nl-NL" baseline="0" dirty="0"/>
              <a:t>en </a:t>
            </a:r>
            <a:r>
              <a:rPr lang="nl-NL" b="1" i="1" baseline="0" dirty="0"/>
              <a:t>creatief </a:t>
            </a:r>
            <a:r>
              <a:rPr lang="nl-NL" baseline="0" dirty="0"/>
              <a:t>initiatief</a:t>
            </a:r>
          </a:p>
          <a:p>
            <a:pPr marL="171450" indent="-171450">
              <a:buFontTx/>
              <a:buChar char="-"/>
            </a:pPr>
            <a:r>
              <a:rPr lang="nl-NL" baseline="0" dirty="0"/>
              <a:t>Mensen gingen vermoedelijk communiceren omdat ze wilden gaan samenwerken: jacht, landbouw, agressie, eerste ambachten, …</a:t>
            </a:r>
          </a:p>
          <a:p>
            <a:pPr marL="171450" indent="-171450">
              <a:buFontTx/>
              <a:buChar char="-"/>
            </a:pPr>
            <a:r>
              <a:rPr lang="nl-NL" baseline="0" dirty="0"/>
              <a:t>De mens is erfelijk belast met een gen dat ons in staat stelt taal te leren en creatief in te zetten; zodra je dat gen ‘injecteert’ in een muis gaat hij ook anders communiceren</a:t>
            </a:r>
          </a:p>
          <a:p>
            <a:pPr marL="171450" indent="-171450">
              <a:buFontTx/>
              <a:buChar char="-"/>
            </a:pPr>
            <a:r>
              <a:rPr lang="nl-NL" baseline="0" dirty="0"/>
              <a:t>Taalactiviteit zit </a:t>
            </a:r>
            <a:r>
              <a:rPr lang="nl-NL" baseline="0" dirty="0" err="1"/>
              <a:t>versspreid</a:t>
            </a:r>
            <a:r>
              <a:rPr lang="nl-NL" baseline="0" dirty="0"/>
              <a:t> over de gehele hersenen; zodra mensen beginnen te praten is er overal activiteit</a:t>
            </a:r>
          </a:p>
          <a:p>
            <a:pPr marL="171450" indent="-171450">
              <a:buFontTx/>
              <a:buChar char="-"/>
            </a:pPr>
            <a:r>
              <a:rPr lang="nl-NL" baseline="0" dirty="0"/>
              <a:t>Als een deel van de hersenen wordt aangetast, kunnen andere hersendelen taaltaken leren overnemen</a:t>
            </a:r>
          </a:p>
          <a:p>
            <a:pPr marL="171450" indent="-171450">
              <a:buFontTx/>
              <a:buChar char="-"/>
            </a:pPr>
            <a:r>
              <a:rPr lang="nl-NL" baseline="0" dirty="0"/>
              <a:t>Als een kind jong geen taal aangeleerd krijgt, zal hij het nooit meer goed kunnen ontwikkelen: leerprincipe is dus aangeboren, maar ongebruikt zal dit leerprincipe zijn kracht verliezen</a:t>
            </a:r>
          </a:p>
          <a:p>
            <a:pPr marL="171450" indent="-171450">
              <a:buFontTx/>
              <a:buChar char="-"/>
            </a:pPr>
            <a:r>
              <a:rPr lang="nl-NL" baseline="0" dirty="0"/>
              <a:t>Taal leren en gebruiken is een eindeloze creatieve activiteit, als een piano met duizenden toetsen</a:t>
            </a:r>
          </a:p>
          <a:p>
            <a:pPr marL="171450" indent="-171450">
              <a:buFontTx/>
              <a:buChar char="-"/>
            </a:pPr>
            <a:endParaRPr lang="nl-NL" baseline="0" dirty="0"/>
          </a:p>
          <a:p>
            <a:pPr marL="171450" indent="-171450">
              <a:buFontTx/>
              <a:buChar char="-"/>
            </a:pPr>
            <a:br>
              <a:rPr lang="nl-NL" baseline="0" dirty="0"/>
            </a:b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23</a:t>
            </a:fld>
            <a:endParaRPr lang="nl-NL"/>
          </a:p>
        </p:txBody>
      </p:sp>
    </p:spTree>
    <p:extLst>
      <p:ext uri="{BB962C8B-B14F-4D97-AF65-F5344CB8AC3E}">
        <p14:creationId xmlns:p14="http://schemas.microsoft.com/office/powerpoint/2010/main" val="237098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24</a:t>
            </a:fld>
            <a:endParaRPr lang="nl-NL"/>
          </a:p>
        </p:txBody>
      </p:sp>
    </p:spTree>
    <p:extLst>
      <p:ext uri="{BB962C8B-B14F-4D97-AF65-F5344CB8AC3E}">
        <p14:creationId xmlns:p14="http://schemas.microsoft.com/office/powerpoint/2010/main" val="420608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3</a:t>
            </a:fld>
            <a:endParaRPr lang="nl-NL"/>
          </a:p>
        </p:txBody>
      </p:sp>
    </p:spTree>
    <p:extLst>
      <p:ext uri="{BB962C8B-B14F-4D97-AF65-F5344CB8AC3E}">
        <p14:creationId xmlns:p14="http://schemas.microsoft.com/office/powerpoint/2010/main" val="8731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4</a:t>
            </a:fld>
            <a:endParaRPr lang="nl-NL"/>
          </a:p>
        </p:txBody>
      </p:sp>
    </p:spTree>
    <p:extLst>
      <p:ext uri="{BB962C8B-B14F-4D97-AF65-F5344CB8AC3E}">
        <p14:creationId xmlns:p14="http://schemas.microsoft.com/office/powerpoint/2010/main" val="311978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err="1"/>
              <a:t>te</a:t>
            </a:r>
            <a:r>
              <a:rPr lang="en-US" baseline="0" dirty="0"/>
              <a:t> </a:t>
            </a:r>
            <a:r>
              <a:rPr lang="en-US" baseline="0" dirty="0" err="1"/>
              <a:t>vullen</a:t>
            </a:r>
            <a:r>
              <a:rPr lang="en-US" baseline="0" dirty="0"/>
              <a:t> door de </a:t>
            </a:r>
            <a:r>
              <a:rPr lang="en-US" baseline="0" dirty="0" err="1"/>
              <a:t>leerlingen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5</a:t>
            </a:fld>
            <a:endParaRPr lang="nl-NL"/>
          </a:p>
        </p:txBody>
      </p:sp>
    </p:spTree>
    <p:extLst>
      <p:ext uri="{BB962C8B-B14F-4D97-AF65-F5344CB8AC3E}">
        <p14:creationId xmlns:p14="http://schemas.microsoft.com/office/powerpoint/2010/main" val="228892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6</a:t>
            </a:fld>
            <a:endParaRPr lang="nl-NL"/>
          </a:p>
        </p:txBody>
      </p:sp>
    </p:spTree>
    <p:extLst>
      <p:ext uri="{BB962C8B-B14F-4D97-AF65-F5344CB8AC3E}">
        <p14:creationId xmlns:p14="http://schemas.microsoft.com/office/powerpoint/2010/main" val="95508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err="1"/>
              <a:t>te</a:t>
            </a:r>
            <a:r>
              <a:rPr lang="en-US" baseline="0" dirty="0"/>
              <a:t> </a:t>
            </a:r>
            <a:r>
              <a:rPr lang="en-US" baseline="0" dirty="0" err="1"/>
              <a:t>vullen</a:t>
            </a:r>
            <a:r>
              <a:rPr lang="en-US" baseline="0" dirty="0"/>
              <a:t> door de </a:t>
            </a:r>
            <a:r>
              <a:rPr lang="en-US" baseline="0" dirty="0" err="1"/>
              <a:t>leerlingen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7</a:t>
            </a:fld>
            <a:endParaRPr lang="nl-NL"/>
          </a:p>
        </p:txBody>
      </p:sp>
    </p:spTree>
    <p:extLst>
      <p:ext uri="{BB962C8B-B14F-4D97-AF65-F5344CB8AC3E}">
        <p14:creationId xmlns:p14="http://schemas.microsoft.com/office/powerpoint/2010/main" val="228892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8</a:t>
            </a:fld>
            <a:endParaRPr lang="nl-NL"/>
          </a:p>
        </p:txBody>
      </p:sp>
    </p:spTree>
    <p:extLst>
      <p:ext uri="{BB962C8B-B14F-4D97-AF65-F5344CB8AC3E}">
        <p14:creationId xmlns:p14="http://schemas.microsoft.com/office/powerpoint/2010/main" val="206106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err="1"/>
              <a:t>te</a:t>
            </a:r>
            <a:r>
              <a:rPr lang="en-US" baseline="0" dirty="0"/>
              <a:t> </a:t>
            </a:r>
            <a:r>
              <a:rPr lang="en-US" baseline="0" dirty="0" err="1"/>
              <a:t>vullen</a:t>
            </a:r>
            <a:r>
              <a:rPr lang="en-US" baseline="0" dirty="0"/>
              <a:t> door de </a:t>
            </a:r>
            <a:r>
              <a:rPr lang="en-US" baseline="0" dirty="0" err="1"/>
              <a:t>leerlingen</a:t>
            </a:r>
            <a:endParaRPr lang="en-US" dirty="0"/>
          </a:p>
        </p:txBody>
      </p:sp>
      <p:sp>
        <p:nvSpPr>
          <p:cNvPr id="4" name="Slide Number Placeholder 3"/>
          <p:cNvSpPr>
            <a:spLocks noGrp="1"/>
          </p:cNvSpPr>
          <p:nvPr>
            <p:ph type="sldNum" sz="quarter" idx="10"/>
          </p:nvPr>
        </p:nvSpPr>
        <p:spPr/>
        <p:txBody>
          <a:bodyPr/>
          <a:lstStyle/>
          <a:p>
            <a:fld id="{83009D2C-3EF2-47EB-B22F-5360B8E0320B}" type="slidenum">
              <a:rPr lang="nl-NL" smtClean="0"/>
              <a:t>9</a:t>
            </a:fld>
            <a:endParaRPr lang="nl-NL"/>
          </a:p>
        </p:txBody>
      </p:sp>
    </p:spTree>
    <p:extLst>
      <p:ext uri="{BB962C8B-B14F-4D97-AF65-F5344CB8AC3E}">
        <p14:creationId xmlns:p14="http://schemas.microsoft.com/office/powerpoint/2010/main" val="228892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35021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66882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91493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388872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38319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33497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0B801C-0F9B-460D-B87D-3D3B69B530EE}" type="datetimeFigureOut">
              <a:rPr lang="nl-NL" smtClean="0"/>
              <a:t>19-06-2020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16895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0B801C-0F9B-460D-B87D-3D3B69B530EE}" type="datetimeFigureOut">
              <a:rPr lang="nl-NL" smtClean="0"/>
              <a:t>19-06-2020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6225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0B801C-0F9B-460D-B87D-3D3B69B530EE}" type="datetimeFigureOut">
              <a:rPr lang="nl-NL" smtClean="0"/>
              <a:t>19-06-2020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96385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83397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917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65BE0-657D-455C-A817-E2D32C917C1B}" type="slidenum">
              <a:rPr lang="nl-NL" smtClean="0"/>
              <a:t>‹nr.›</a:t>
            </a:fld>
            <a:endParaRPr lang="nl-NL"/>
          </a:p>
        </p:txBody>
      </p:sp>
    </p:spTree>
    <p:extLst>
      <p:ext uri="{BB962C8B-B14F-4D97-AF65-F5344CB8AC3E}">
        <p14:creationId xmlns:p14="http://schemas.microsoft.com/office/powerpoint/2010/main" val="390270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5AjRkWm1j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i="1" dirty="0"/>
              <a:t>Lessenserie Taal Leren</a:t>
            </a:r>
            <a:br>
              <a:rPr lang="nl-NL" dirty="0"/>
            </a:br>
            <a:r>
              <a:rPr lang="nl-NL" sz="3100" dirty="0"/>
              <a:t>Vrije Universiteit</a:t>
            </a:r>
            <a:br>
              <a:rPr lang="nl-NL" sz="3100" dirty="0"/>
            </a:br>
            <a:r>
              <a:rPr lang="nl-NL" sz="3100" dirty="0"/>
              <a:t>Schooltalenproject</a:t>
            </a:r>
            <a:br>
              <a:rPr lang="nl-NL" sz="3100" dirty="0"/>
            </a:br>
            <a:endParaRPr lang="nl-NL" dirty="0"/>
          </a:p>
        </p:txBody>
      </p:sp>
      <p:sp>
        <p:nvSpPr>
          <p:cNvPr id="3" name="Ondertitel 2"/>
          <p:cNvSpPr>
            <a:spLocks noGrp="1"/>
          </p:cNvSpPr>
          <p:nvPr>
            <p:ph type="subTitle" idx="1"/>
          </p:nvPr>
        </p:nvSpPr>
        <p:spPr/>
        <p:txBody>
          <a:bodyPr>
            <a:normAutofit fontScale="70000" lnSpcReduction="20000"/>
          </a:bodyPr>
          <a:lstStyle/>
          <a:p>
            <a:r>
              <a:rPr lang="nl-NL" dirty="0"/>
              <a:t>Les 2</a:t>
            </a:r>
          </a:p>
          <a:p>
            <a:r>
              <a:rPr lang="nl-NL" dirty="0">
                <a:solidFill>
                  <a:schemeClr val="tx1"/>
                </a:solidFill>
              </a:rPr>
              <a:t>Verdieping</a:t>
            </a:r>
          </a:p>
          <a:p>
            <a:endParaRPr lang="nl-NL" dirty="0"/>
          </a:p>
          <a:p>
            <a:r>
              <a:rPr lang="nl-NL" dirty="0"/>
              <a:t>Docenten: </a:t>
            </a:r>
          </a:p>
          <a:p>
            <a:r>
              <a:rPr lang="nl-NL" dirty="0"/>
              <a:t>Anna Kaal &amp; Sebastiaan </a:t>
            </a:r>
            <a:r>
              <a:rPr lang="nl-NL" dirty="0" err="1"/>
              <a:t>Dönszelmann</a:t>
            </a:r>
            <a:endParaRPr lang="nl-NL" dirty="0"/>
          </a:p>
        </p:txBody>
      </p:sp>
      <p:pic>
        <p:nvPicPr>
          <p:cNvPr id="1026" name="Picture 2" descr="C:\Users\sdn260\AppData\Local\Temp\x10sctm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8" y="0"/>
            <a:ext cx="3490913"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EC76F83A-0AB0-B049-A04E-A3600291E5D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6276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4</a:t>
            </a:r>
          </a:p>
        </p:txBody>
      </p:sp>
      <p:sp>
        <p:nvSpPr>
          <p:cNvPr id="3" name="Tijdelijke aanduiding voor inhoud 2"/>
          <p:cNvSpPr>
            <a:spLocks noGrp="1"/>
          </p:cNvSpPr>
          <p:nvPr>
            <p:ph idx="1"/>
          </p:nvPr>
        </p:nvSpPr>
        <p:spPr/>
        <p:txBody>
          <a:bodyPr>
            <a:normAutofit/>
          </a:bodyPr>
          <a:lstStyle/>
          <a:p>
            <a:r>
              <a:rPr lang="nl-NL" sz="2800" b="1" i="1" dirty="0"/>
              <a:t>Als je fouten maakt in de te leren taal moeten die zo snel mogelijk verbeterd worden.</a:t>
            </a:r>
          </a:p>
        </p:txBody>
      </p:sp>
      <p:sp>
        <p:nvSpPr>
          <p:cNvPr id="6" name="Tekstvak 5">
            <a:extLst>
              <a:ext uri="{FF2B5EF4-FFF2-40B4-BE49-F238E27FC236}">
                <a16:creationId xmlns:a16="http://schemas.microsoft.com/office/drawing/2014/main" id="{C83F49B0-424D-954E-BB1D-8A2C121D9A13}"/>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84BDE83A-BCAB-204F-97F5-D98B7C239DC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374112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18FEBC71-16EE-144D-99A6-DBF74C4906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68836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5</a:t>
            </a:r>
          </a:p>
        </p:txBody>
      </p:sp>
      <p:sp>
        <p:nvSpPr>
          <p:cNvPr id="3" name="Tijdelijke aanduiding voor inhoud 2"/>
          <p:cNvSpPr>
            <a:spLocks noGrp="1"/>
          </p:cNvSpPr>
          <p:nvPr>
            <p:ph idx="1"/>
          </p:nvPr>
        </p:nvSpPr>
        <p:spPr/>
        <p:txBody>
          <a:bodyPr/>
          <a:lstStyle/>
          <a:p>
            <a:r>
              <a:rPr lang="nl-NL" sz="2800" b="1" i="1" dirty="0"/>
              <a:t>Het is het beste om eerst makkelijke grammatica te leren en daarna pas moeilijke</a:t>
            </a:r>
            <a:endParaRPr lang="nl-NL" b="1" i="1" dirty="0"/>
          </a:p>
        </p:txBody>
      </p:sp>
      <p:sp>
        <p:nvSpPr>
          <p:cNvPr id="6" name="Tekstvak 5">
            <a:extLst>
              <a:ext uri="{FF2B5EF4-FFF2-40B4-BE49-F238E27FC236}">
                <a16:creationId xmlns:a16="http://schemas.microsoft.com/office/drawing/2014/main" id="{FE70C263-A5B1-E047-96E3-8E49A506C468}"/>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DABD7938-2798-3847-8FE9-DA1D801365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99182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F03520E3-935B-194F-B976-32E951207FE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68836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6</a:t>
            </a:r>
          </a:p>
        </p:txBody>
      </p:sp>
      <p:sp>
        <p:nvSpPr>
          <p:cNvPr id="3" name="Tijdelijke aanduiding voor inhoud 2"/>
          <p:cNvSpPr>
            <a:spLocks noGrp="1"/>
          </p:cNvSpPr>
          <p:nvPr>
            <p:ph idx="1"/>
          </p:nvPr>
        </p:nvSpPr>
        <p:spPr/>
        <p:txBody>
          <a:bodyPr/>
          <a:lstStyle/>
          <a:p>
            <a:r>
              <a:rPr lang="nl-NL" sz="2800" b="1" i="1" dirty="0"/>
              <a:t>Grammatica is de basis van de taal; je leert een taal door regels toe te passen.</a:t>
            </a:r>
            <a:endParaRPr lang="nl-NL" b="1" i="1" dirty="0"/>
          </a:p>
        </p:txBody>
      </p:sp>
      <p:sp>
        <p:nvSpPr>
          <p:cNvPr id="6" name="Tekstvak 5">
            <a:extLst>
              <a:ext uri="{FF2B5EF4-FFF2-40B4-BE49-F238E27FC236}">
                <a16:creationId xmlns:a16="http://schemas.microsoft.com/office/drawing/2014/main" id="{5C8E6492-401C-3C49-903C-54C80F1242D6}"/>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CC98FC39-09FE-5144-9591-695C200042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38144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20C0BC7E-D8B0-C74A-AF46-247499E616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68836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7</a:t>
            </a:r>
          </a:p>
        </p:txBody>
      </p:sp>
      <p:sp>
        <p:nvSpPr>
          <p:cNvPr id="3" name="Tijdelijke aanduiding voor inhoud 2"/>
          <p:cNvSpPr>
            <a:spLocks noGrp="1"/>
          </p:cNvSpPr>
          <p:nvPr>
            <p:ph idx="1"/>
          </p:nvPr>
        </p:nvSpPr>
        <p:spPr/>
        <p:txBody>
          <a:bodyPr/>
          <a:lstStyle/>
          <a:p>
            <a:r>
              <a:rPr lang="nl-NL" sz="2800" b="1" i="1" dirty="0"/>
              <a:t>Je leert een taal sneller als je veelvuldig wordt blootgesteld aan die taal.</a:t>
            </a:r>
            <a:endParaRPr lang="nl-NL" b="1" i="1" dirty="0"/>
          </a:p>
        </p:txBody>
      </p:sp>
      <p:sp>
        <p:nvSpPr>
          <p:cNvPr id="6" name="Tekstvak 5">
            <a:extLst>
              <a:ext uri="{FF2B5EF4-FFF2-40B4-BE49-F238E27FC236}">
                <a16:creationId xmlns:a16="http://schemas.microsoft.com/office/drawing/2014/main" id="{AB863A4E-82D5-5D4B-A4F6-3671768FFA49}"/>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6984FEE9-0958-B847-97C8-36D5497D74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77006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r>
              <a:rPr lang="nl-NL" dirty="0"/>
              <a:t>Het is zeker een voorwaarde voor taalleren (</a:t>
            </a:r>
            <a:r>
              <a:rPr lang="nl-NL" dirty="0" err="1"/>
              <a:t>Krashen</a:t>
            </a:r>
            <a:r>
              <a:rPr lang="nl-NL" dirty="0"/>
              <a:t>, jaren ‘80)</a:t>
            </a:r>
          </a:p>
          <a:p>
            <a:r>
              <a:rPr lang="nl-NL" dirty="0"/>
              <a:t>Maar: er is meer voor nodig!</a:t>
            </a:r>
          </a:p>
          <a:p>
            <a:endParaRPr lang="nl-NL" dirty="0"/>
          </a:p>
        </p:txBody>
      </p:sp>
      <p:pic>
        <p:nvPicPr>
          <p:cNvPr id="4" name="Picture 3">
            <a:extLst>
              <a:ext uri="{FF2B5EF4-FFF2-40B4-BE49-F238E27FC236}">
                <a16:creationId xmlns:a16="http://schemas.microsoft.com/office/drawing/2014/main" id="{60173A8D-BF44-7443-8767-86EF03C0161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75670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8</a:t>
            </a:r>
          </a:p>
        </p:txBody>
      </p:sp>
      <p:sp>
        <p:nvSpPr>
          <p:cNvPr id="3" name="Tijdelijke aanduiding voor inhoud 2"/>
          <p:cNvSpPr>
            <a:spLocks noGrp="1"/>
          </p:cNvSpPr>
          <p:nvPr>
            <p:ph idx="1"/>
          </p:nvPr>
        </p:nvSpPr>
        <p:spPr/>
        <p:txBody>
          <a:bodyPr>
            <a:normAutofit/>
          </a:bodyPr>
          <a:lstStyle/>
          <a:p>
            <a:r>
              <a:rPr lang="nl-NL" sz="2800" b="1" i="1" dirty="0"/>
              <a:t>De meeste fouten die </a:t>
            </a:r>
            <a:r>
              <a:rPr lang="nl-NL" sz="2800" b="1" i="1" dirty="0" err="1"/>
              <a:t>taalleerders</a:t>
            </a:r>
            <a:r>
              <a:rPr lang="nl-NL" sz="2800" b="1" i="1" dirty="0"/>
              <a:t> maken, komen doordat de eigen moedertaal in de weg zit.</a:t>
            </a:r>
          </a:p>
        </p:txBody>
      </p:sp>
      <p:sp>
        <p:nvSpPr>
          <p:cNvPr id="6" name="Tekstvak 5">
            <a:extLst>
              <a:ext uri="{FF2B5EF4-FFF2-40B4-BE49-F238E27FC236}">
                <a16:creationId xmlns:a16="http://schemas.microsoft.com/office/drawing/2014/main" id="{5F74F502-C0A5-6445-9E77-0CA2DCC29116}"/>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F6404BA9-5D39-EB46-958D-B69451E6D6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18197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r>
              <a:rPr lang="nl-NL" dirty="0"/>
              <a:t>Ja: vooral wanneer talen wel op elkaar lijken, maar toch niet helemaal dezelfde regel volgen</a:t>
            </a:r>
          </a:p>
          <a:p>
            <a:r>
              <a:rPr lang="nl-NL" dirty="0"/>
              <a:t>Maar: ook een positieve invloed!</a:t>
            </a:r>
          </a:p>
          <a:p>
            <a:pPr lvl="1"/>
            <a:r>
              <a:rPr lang="nl-NL" dirty="0"/>
              <a:t>Soms zelfde alfabet en zinsconstructie, verwante woorden</a:t>
            </a:r>
          </a:p>
          <a:p>
            <a:pPr lvl="1"/>
            <a:r>
              <a:rPr lang="nl-NL" dirty="0"/>
              <a:t>NB: dit moet wel worden benoemd!</a:t>
            </a:r>
          </a:p>
          <a:p>
            <a:pPr marL="457200" lvl="1" indent="0">
              <a:buNone/>
            </a:pPr>
            <a:endParaRPr lang="nl-NL" dirty="0"/>
          </a:p>
        </p:txBody>
      </p:sp>
      <p:pic>
        <p:nvPicPr>
          <p:cNvPr id="4" name="Picture 3">
            <a:extLst>
              <a:ext uri="{FF2B5EF4-FFF2-40B4-BE49-F238E27FC236}">
                <a16:creationId xmlns:a16="http://schemas.microsoft.com/office/drawing/2014/main" id="{9FF4A2FA-D5C9-E34E-A99B-C3E847BF27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403630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Crazy English</a:t>
            </a:r>
          </a:p>
        </p:txBody>
      </p:sp>
      <p:sp>
        <p:nvSpPr>
          <p:cNvPr id="3" name="Tijdelijke aanduiding voor inhoud 2"/>
          <p:cNvSpPr>
            <a:spLocks noGrp="1"/>
          </p:cNvSpPr>
          <p:nvPr>
            <p:ph idx="1"/>
          </p:nvPr>
        </p:nvSpPr>
        <p:spPr>
          <a:xfrm>
            <a:off x="457200" y="1412776"/>
            <a:ext cx="8229600" cy="5184576"/>
          </a:xfrm>
        </p:spPr>
        <p:txBody>
          <a:bodyPr>
            <a:normAutofit fontScale="92500" lnSpcReduction="20000"/>
          </a:bodyPr>
          <a:lstStyle/>
          <a:p>
            <a:pPr marL="0" indent="0">
              <a:buNone/>
            </a:pPr>
            <a:r>
              <a:rPr lang="nl-NL" dirty="0"/>
              <a:t>Engels leren op een ‘heel andere’ manier. </a:t>
            </a:r>
          </a:p>
          <a:p>
            <a:pPr marL="0" indent="0" algn="ctr">
              <a:buNone/>
            </a:pPr>
            <a:endParaRPr lang="nl-NL" dirty="0"/>
          </a:p>
          <a:p>
            <a:pPr marL="0" indent="0" algn="ctr">
              <a:buNone/>
            </a:pPr>
            <a:r>
              <a:rPr lang="nl-NL" sz="2800" dirty="0"/>
              <a:t>Wat vind je hier goed aan en wat niet?</a:t>
            </a: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buNone/>
            </a:pPr>
            <a:endParaRPr lang="nl-NL" sz="2000" u="sng" dirty="0">
              <a:hlinkClick r:id="rId3"/>
            </a:endParaRPr>
          </a:p>
          <a:p>
            <a:pPr marL="0" indent="0" algn="ctr">
              <a:buNone/>
            </a:pPr>
            <a:r>
              <a:rPr lang="nl-NL" sz="2000" u="sng" dirty="0">
                <a:hlinkClick r:id="rId3"/>
              </a:rPr>
              <a:t>https://www.youtube.com/watch?v=5AjRkWm1jAU</a:t>
            </a:r>
            <a:r>
              <a:rPr lang="nl-NL" sz="2000" dirty="0"/>
              <a:t> </a:t>
            </a:r>
          </a:p>
          <a:p>
            <a:pPr lvl="1"/>
            <a:endParaRPr lang="nl-NL" dirty="0"/>
          </a:p>
        </p:txBody>
      </p:sp>
      <p:pic>
        <p:nvPicPr>
          <p:cNvPr id="2050" name="Picture 2" descr="C:\Users\sdn260\AppData\Local\Temp\x10sctm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961" y="2946226"/>
            <a:ext cx="3605239" cy="27870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0F413C71-F817-DD40-AD49-7A80F64AB31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75434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9</a:t>
            </a:r>
          </a:p>
        </p:txBody>
      </p:sp>
      <p:sp>
        <p:nvSpPr>
          <p:cNvPr id="3" name="Tijdelijke aanduiding voor inhoud 2"/>
          <p:cNvSpPr>
            <a:spLocks noGrp="1"/>
          </p:cNvSpPr>
          <p:nvPr>
            <p:ph idx="1"/>
          </p:nvPr>
        </p:nvSpPr>
        <p:spPr/>
        <p:txBody>
          <a:bodyPr>
            <a:normAutofit/>
          </a:bodyPr>
          <a:lstStyle/>
          <a:p>
            <a:r>
              <a:rPr lang="nl-NL" sz="2800" b="1" i="1" dirty="0"/>
              <a:t>Tweetalig onderwijs (TTO) zorgt er automatisch voor dat je Engels leert.</a:t>
            </a:r>
          </a:p>
        </p:txBody>
      </p:sp>
      <p:sp>
        <p:nvSpPr>
          <p:cNvPr id="6" name="Tekstvak 5">
            <a:extLst>
              <a:ext uri="{FF2B5EF4-FFF2-40B4-BE49-F238E27FC236}">
                <a16:creationId xmlns:a16="http://schemas.microsoft.com/office/drawing/2014/main" id="{432C166D-D5E8-304E-ACEB-5E27C0C8CC35}"/>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A47F9977-5C57-594B-98C8-8BE4E3AC5A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49333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normAutofit/>
          </a:bodyPr>
          <a:lstStyle/>
          <a:p>
            <a:r>
              <a:rPr lang="nl-NL" dirty="0"/>
              <a:t>Nee! Impliciete </a:t>
            </a:r>
            <a:r>
              <a:rPr lang="nl-NL" dirty="0" err="1"/>
              <a:t>uptake</a:t>
            </a:r>
            <a:r>
              <a:rPr lang="nl-NL" dirty="0"/>
              <a:t> bestaat niet, het leren van een taal gebeurt expliciet, met aandacht voor talige aspecten. </a:t>
            </a:r>
          </a:p>
        </p:txBody>
      </p:sp>
      <p:pic>
        <p:nvPicPr>
          <p:cNvPr id="4" name="Picture 3">
            <a:extLst>
              <a:ext uri="{FF2B5EF4-FFF2-40B4-BE49-F238E27FC236}">
                <a16:creationId xmlns:a16="http://schemas.microsoft.com/office/drawing/2014/main" id="{3E9487D5-D377-F94F-B97B-E161840D3C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3558048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Andere weetjes over </a:t>
            </a:r>
            <a:r>
              <a:rPr lang="nl-NL" b="1" i="1" dirty="0"/>
              <a:t>taal leren</a:t>
            </a:r>
            <a:r>
              <a:rPr lang="nl-NL" dirty="0"/>
              <a:t>…</a:t>
            </a:r>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a:t>Dan </a:t>
            </a:r>
            <a:r>
              <a:rPr lang="nl-NL" dirty="0" err="1"/>
              <a:t>Roitman</a:t>
            </a:r>
            <a:r>
              <a:rPr lang="nl-NL" dirty="0"/>
              <a:t> en Anne </a:t>
            </a:r>
            <a:r>
              <a:rPr lang="nl-NL" dirty="0" err="1"/>
              <a:t>Merrit</a:t>
            </a:r>
            <a:endParaRPr lang="nl-NL" dirty="0"/>
          </a:p>
          <a:p>
            <a:pPr marL="514350" indent="-514350">
              <a:buAutoNum type="arabicPlain"/>
            </a:pPr>
            <a:r>
              <a:rPr lang="nl-NL" dirty="0"/>
              <a:t>Een 2</a:t>
            </a:r>
            <a:r>
              <a:rPr lang="nl-NL" baseline="30000" dirty="0"/>
              <a:t>e</a:t>
            </a:r>
            <a:r>
              <a:rPr lang="nl-NL" dirty="0"/>
              <a:t>-taal-kenner kan beter en bewuster communiceren</a:t>
            </a:r>
          </a:p>
          <a:p>
            <a:pPr marL="514350" indent="-514350">
              <a:buAutoNum type="arabicPlain"/>
            </a:pPr>
            <a:r>
              <a:rPr lang="nl-NL" dirty="0"/>
              <a:t>Een 2</a:t>
            </a:r>
            <a:r>
              <a:rPr lang="nl-NL" baseline="30000" dirty="0"/>
              <a:t>e</a:t>
            </a:r>
            <a:r>
              <a:rPr lang="nl-NL" dirty="0"/>
              <a:t>-taal-kenner kan beter luisteren</a:t>
            </a:r>
          </a:p>
          <a:p>
            <a:pPr marL="514350" indent="-514350">
              <a:buAutoNum type="arabicPlain"/>
            </a:pPr>
            <a:r>
              <a:rPr lang="nl-NL" dirty="0"/>
              <a:t>Een 2</a:t>
            </a:r>
            <a:r>
              <a:rPr lang="nl-NL" baseline="30000" dirty="0"/>
              <a:t>e</a:t>
            </a:r>
            <a:r>
              <a:rPr lang="nl-NL" dirty="0"/>
              <a:t>-taal-leerder is creatiever</a:t>
            </a:r>
          </a:p>
          <a:p>
            <a:pPr marL="514350" indent="-514350">
              <a:buAutoNum type="arabicPlain"/>
            </a:pPr>
            <a:r>
              <a:rPr lang="nl-NL" dirty="0"/>
              <a:t>Een 2</a:t>
            </a:r>
            <a:r>
              <a:rPr lang="nl-NL" baseline="30000" dirty="0"/>
              <a:t>e</a:t>
            </a:r>
            <a:r>
              <a:rPr lang="nl-NL" dirty="0"/>
              <a:t>-taal-kenner kan zichzelf beter organiseren; Eén-taal-kenners krijgen vroeger Alzheimer</a:t>
            </a:r>
          </a:p>
          <a:p>
            <a:pPr marL="514350" indent="-514350">
              <a:buAutoNum type="arabicPlain"/>
            </a:pPr>
            <a:r>
              <a:rPr lang="nl-NL" dirty="0"/>
              <a:t>Een 2</a:t>
            </a:r>
            <a:r>
              <a:rPr lang="nl-NL" baseline="30000" dirty="0"/>
              <a:t>e</a:t>
            </a:r>
            <a:r>
              <a:rPr lang="nl-NL" dirty="0"/>
              <a:t>-taal-kenner benadert problemen analytischer en scherper en hebben een bredere blik op de wereld</a:t>
            </a:r>
          </a:p>
          <a:p>
            <a:pPr marL="514350" indent="-514350">
              <a:buAutoNum type="arabicPlain"/>
            </a:pPr>
            <a:endParaRPr lang="nl-NL" dirty="0"/>
          </a:p>
          <a:p>
            <a:pPr marL="514350" indent="-514350">
              <a:buAutoNum type="arabicPlain"/>
            </a:pPr>
            <a:endParaRPr lang="nl-NL" dirty="0"/>
          </a:p>
        </p:txBody>
      </p:sp>
      <p:pic>
        <p:nvPicPr>
          <p:cNvPr id="4" name="Picture 3">
            <a:extLst>
              <a:ext uri="{FF2B5EF4-FFF2-40B4-BE49-F238E27FC236}">
                <a16:creationId xmlns:a16="http://schemas.microsoft.com/office/drawing/2014/main" id="{BEDAC2F5-8CE7-3C47-9B40-695E87FAB5E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73225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weten we nu over </a:t>
            </a:r>
            <a:r>
              <a:rPr lang="nl-NL" b="1" i="1" dirty="0"/>
              <a:t>taal leren</a:t>
            </a:r>
            <a:r>
              <a:rPr lang="nl-NL" dirty="0"/>
              <a:t>?</a:t>
            </a:r>
          </a:p>
        </p:txBody>
      </p:sp>
      <p:sp>
        <p:nvSpPr>
          <p:cNvPr id="3" name="Tijdelijke aanduiding voor inhoud 2"/>
          <p:cNvSpPr>
            <a:spLocks noGrp="1"/>
          </p:cNvSpPr>
          <p:nvPr>
            <p:ph idx="1"/>
          </p:nvPr>
        </p:nvSpPr>
        <p:spPr/>
        <p:txBody>
          <a:bodyPr/>
          <a:lstStyle/>
          <a:p>
            <a:r>
              <a:rPr lang="nl-NL" dirty="0"/>
              <a:t>Kennis uit de stellingen</a:t>
            </a:r>
          </a:p>
          <a:p>
            <a:r>
              <a:rPr lang="nl-NL" dirty="0"/>
              <a:t>Kennis uit de documentaire van Stephen </a:t>
            </a:r>
            <a:r>
              <a:rPr lang="nl-NL" dirty="0" err="1"/>
              <a:t>Fry</a:t>
            </a:r>
            <a:endParaRPr lang="nl-NL" dirty="0"/>
          </a:p>
        </p:txBody>
      </p:sp>
      <p:pic>
        <p:nvPicPr>
          <p:cNvPr id="4" name="Picture 3">
            <a:extLst>
              <a:ext uri="{FF2B5EF4-FFF2-40B4-BE49-F238E27FC236}">
                <a16:creationId xmlns:a16="http://schemas.microsoft.com/office/drawing/2014/main" id="{D692DDFF-36CA-6849-A607-2B1B384C6F6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12935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028700"/>
            <a:ext cx="8229600" cy="1143000"/>
          </a:xfrm>
        </p:spPr>
        <p:txBody>
          <a:bodyPr/>
          <a:lstStyle/>
          <a:p>
            <a:r>
              <a:rPr lang="nl-NL" b="1" i="1" dirty="0"/>
              <a:t>Een college op een universiteit?</a:t>
            </a:r>
          </a:p>
        </p:txBody>
      </p:sp>
      <p:pic>
        <p:nvPicPr>
          <p:cNvPr id="4" name="Picture 3">
            <a:extLst>
              <a:ext uri="{FF2B5EF4-FFF2-40B4-BE49-F238E27FC236}">
                <a16:creationId xmlns:a16="http://schemas.microsoft.com/office/drawing/2014/main" id="{2589B415-51AE-E649-BA2A-8BC3F5E985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422718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Expert worden…</a:t>
            </a:r>
          </a:p>
        </p:txBody>
      </p:sp>
      <p:sp>
        <p:nvSpPr>
          <p:cNvPr id="3" name="Tijdelijke aanduiding voor inhoud 2"/>
          <p:cNvSpPr>
            <a:spLocks noGrp="1"/>
          </p:cNvSpPr>
          <p:nvPr>
            <p:ph idx="1"/>
          </p:nvPr>
        </p:nvSpPr>
        <p:spPr>
          <a:xfrm>
            <a:off x="457200" y="2060848"/>
            <a:ext cx="8229600" cy="4065315"/>
          </a:xfrm>
        </p:spPr>
        <p:txBody>
          <a:bodyPr>
            <a:normAutofit fontScale="77500" lnSpcReduction="20000"/>
          </a:bodyPr>
          <a:lstStyle/>
          <a:p>
            <a:pPr marL="0" indent="0">
              <a:buNone/>
            </a:pPr>
            <a:r>
              <a:rPr lang="nl-NL" b="1" dirty="0"/>
              <a:t>Opdracht</a:t>
            </a:r>
            <a:endParaRPr lang="nl-NL" dirty="0"/>
          </a:p>
          <a:p>
            <a:pPr>
              <a:buFontTx/>
              <a:buChar char="-"/>
            </a:pPr>
            <a:r>
              <a:rPr lang="nl-NL" dirty="0"/>
              <a:t>In 2-tallen lees je jouw blad met extra informatie over een stelling </a:t>
            </a:r>
          </a:p>
          <a:p>
            <a:pPr>
              <a:buFontTx/>
              <a:buChar char="-"/>
            </a:pPr>
            <a:r>
              <a:rPr lang="nl-NL" dirty="0"/>
              <a:t>Vat de informatie samen op de achterkant van het blad</a:t>
            </a:r>
          </a:p>
          <a:p>
            <a:pPr>
              <a:buFontTx/>
              <a:buChar char="-"/>
            </a:pPr>
            <a:r>
              <a:rPr lang="nl-NL" dirty="0"/>
              <a:t>Vind minstens op één andere stellingen de samenvatting bij een ander groepje en noteer die ook op de achterkant van je blad</a:t>
            </a:r>
          </a:p>
          <a:p>
            <a:pPr>
              <a:buFontTx/>
              <a:buChar char="-"/>
            </a:pPr>
            <a:endParaRPr lang="nl-NL" dirty="0"/>
          </a:p>
          <a:p>
            <a:pPr marL="0" indent="0">
              <a:buNone/>
            </a:pPr>
            <a:endParaRPr lang="nl-NL" dirty="0"/>
          </a:p>
          <a:p>
            <a:pPr marL="0" indent="0">
              <a:buNone/>
            </a:pPr>
            <a:r>
              <a:rPr lang="nl-NL" b="1" dirty="0"/>
              <a:t>Tijd</a:t>
            </a:r>
            <a:r>
              <a:rPr lang="nl-NL" dirty="0"/>
              <a:t> </a:t>
            </a:r>
          </a:p>
          <a:p>
            <a:pPr marL="0" indent="0">
              <a:buNone/>
            </a:pPr>
            <a:r>
              <a:rPr lang="nl-NL" dirty="0"/>
              <a:t>max. 15 minuten</a:t>
            </a:r>
          </a:p>
        </p:txBody>
      </p:sp>
      <p:pic>
        <p:nvPicPr>
          <p:cNvPr id="4" name="Afbeelding 3">
            <a:extLst>
              <a:ext uri="{FF2B5EF4-FFF2-40B4-BE49-F238E27FC236}">
                <a16:creationId xmlns:a16="http://schemas.microsoft.com/office/drawing/2014/main" id="{47F2D60E-42B5-AA42-AE3E-F41B92C69E00}"/>
              </a:ext>
            </a:extLst>
          </p:cNvPr>
          <p:cNvPicPr>
            <a:picLocks noChangeAspect="1"/>
          </p:cNvPicPr>
          <p:nvPr/>
        </p:nvPicPr>
        <p:blipFill>
          <a:blip r:embed="rId3"/>
          <a:stretch>
            <a:fillRect/>
          </a:stretch>
        </p:blipFill>
        <p:spPr>
          <a:xfrm>
            <a:off x="5220071" y="4282746"/>
            <a:ext cx="3905597" cy="2575253"/>
          </a:xfrm>
          <a:prstGeom prst="rect">
            <a:avLst/>
          </a:prstGeom>
        </p:spPr>
      </p:pic>
      <p:pic>
        <p:nvPicPr>
          <p:cNvPr id="5" name="Picture 3">
            <a:extLst>
              <a:ext uri="{FF2B5EF4-FFF2-40B4-BE49-F238E27FC236}">
                <a16:creationId xmlns:a16="http://schemas.microsoft.com/office/drawing/2014/main" id="{2C06834D-9D5E-9D4B-8EE0-6C1E24E799B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65056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1</a:t>
            </a:r>
          </a:p>
        </p:txBody>
      </p:sp>
      <p:sp>
        <p:nvSpPr>
          <p:cNvPr id="3" name="Tijdelijke aanduiding voor inhoud 2"/>
          <p:cNvSpPr>
            <a:spLocks noGrp="1"/>
          </p:cNvSpPr>
          <p:nvPr>
            <p:ph idx="1"/>
          </p:nvPr>
        </p:nvSpPr>
        <p:spPr/>
        <p:txBody>
          <a:bodyPr>
            <a:normAutofit/>
          </a:bodyPr>
          <a:lstStyle/>
          <a:p>
            <a:r>
              <a:rPr lang="nl-NL" sz="2800" b="1" i="1" dirty="0"/>
              <a:t>Veel leerlingen die in het voortgezet onderwijs les hebben gehad in een vreemde taal vinden het </a:t>
            </a:r>
            <a:r>
              <a:rPr lang="nl-NL" sz="2800" b="1" i="1" dirty="0" err="1"/>
              <a:t>moelijk</a:t>
            </a:r>
            <a:r>
              <a:rPr lang="nl-NL" sz="2800" b="1" i="1" dirty="0"/>
              <a:t> om echt te communiceren in die taal.</a:t>
            </a:r>
          </a:p>
        </p:txBody>
      </p:sp>
      <p:sp>
        <p:nvSpPr>
          <p:cNvPr id="4" name="AutoShape 2" descr="data:image/jpeg;base64,/9j/4AAQSkZJRgABAQAAAQABAAD/2wCEAAkGBxITEhQUExIVExUXFRYYFhgYFRUYGBYYFhcXGBQYFhUcHCggGB0lGxcXJTEhJSorLy4uGB8zODMsNyguLisBCgoKDg0OGxAQGywkICQyLCw0Li8sLywsLCwsLC8sLCwsLy0sLCwsLC8tLCwsLCwsLCwsLCwsLCwsLCwsLCwsLP/AABEIAK4BIQMBEQACEQEDEQH/xAAbAAEAAgMBAQAAAAAAAAAAAAAABQYDBAcCAf/EAEgQAAIBAgMFBAUIBwYFBQAAAAECAAMRBBIhBQYxQVFhcYGREyIyUqEHQlOSscHR0hQjJDNicrIVFoKTosI0Y3Oz8EPh4uPx/8QAGwEBAAIDAQEAAAAAAAAAAAAAAAMEAQIFBgf/xAA8EQACAgEBBAYIBQMCBwAAAAAAAQIDEQQFEiExE0FRYZGhFCIyUnGBsdEVM8Hh8AYjQkPxNGKCksLS4v/aAAwDAQACEQMRAD8A7jAEAQBAEAQBAEAQBAPFWqqi7MFHUkAeZgw5KKy2RWJ3owae1iEP8t3/AKQZpvx7SnZtDTQ5zXy4/QlKFZXUMjBlIuCDcEdhm+cluMoyW9F5Rkg2EAQBAEAQBAEAQBAEAQBAEAQBAEAQBAEAQBAEAQBAEAQBAEAQBAEAQDX2hjFo03qPfKgubC58BMN4NLJqEXJ8lxORbw7cqYqpmbRR7CclH3nqZWlLePGa3XT1M8vglyX86yKmpSJfYG8FbCt6hzIT6yH2T2j3T2j4zaMnEu6TXWaZ+rxXZ/OR1bY+0kxFJaqAgNfQ8QQbEeYlmLysnr9PfG+tWR6zdmScQBAEAQBAEAQBAEAQBAEAQBAEAQBAEAQBAEAQBAEAQBAEAQBAEAQCP3ho58LXXrSqW78pt8YZpbHfg49qZxUSmfPxAEA6f8m1a+FYe7VYeYVvvMsVeyes2LPOnx2Nlrkh1xAEAQBAEAQBAEAQBAEAQBAEAQBAEAQBAEAQBAEAQBAEAQBAEAQBAIneHblHDJ+s9YtoEFszDn3DtmspKJV1Wsr00d6fh1s5lvBsgUStSkc+Hqi9JunVG7R29OoMhnHrXI81tDSRji+rjCXl/P2IiRnLEAv24GMp0EyVagRqxzU1Omg9W5PAZiDYc8vaJNW8c+s9JsmyNMN2x4cuKXl59RacdvBhaRK1KyBhxAuxHeFuZI5xXM6tusoqeJySfmetlbboYi/oqgYjiLEN35TrbthST5GaNXTfno5ZJGbFkQBAEAQBAEAQBAEAQBAEAQBAEAQBAEAQBAEAQBAEAQBAEAQCH3m28uEp5iMztcIvUjiT2DTzE1lLdRU1urjpq958+pHJcfjalZ2qVGLMeJ+wAch2Ss228s8ZffO6bnN8SV3e2pTVXw+I1w9Tj1pvyden/wCHrfaEscHyL2z9ZGvNVvGEvI8/3XxDXNELiEB0dHTUciVzXU9kzuN8jaWyrJNuhqUerjx+Z8w+7dcP+upvSprdqjkaKi6tY8zbQDqRMKD6zWGy71JdKsR63lcvE++l1bFuoAvlw9PkSoAXTmlMZe82HWZ/5mbb6bepmuC4RXw5fJdfeQzuSSSbkkkk8STqSZGcuUnJuT5s9UK7IwZGKsNQQbEeMGYTlCSlF4aO17IxfpaNKp76KT3ka/G8tp5WT3ens6SqM+1G3MkxC7e22cO1MejDBgxJzWPqlbgafxCU9ZqnQk0spk9FKtys4JlTcAy2nlZID7MgQBAEAQBAEAQDEuIQtlDqWte1xe3W013453c8TO68ZwYcTtKjTbK9RVPQn7enjI7NRVW8TkkbxqnJZSNuTEYgCAIAgCAIAgCAIAgCAIAgGPEV1RWdyFVQSSeQGpgxKSisvkcc3h2u2JrNUNwvBF91Rw8eZ75VnLLPFa/VvU2uXUuC+BGTUpCAZKFd0N0ZkPVSQfMQbQnKDzF4fcZq20azqVatUZTxDVGIPS4JmcvtJJam6SxKba+LNrGUr4XD1B816tI99xUX+p5tj1S3ZDe0UJ+62vHiRc0OcIB1X5PWY4NcwsA7hO1b3v8AWLDwliv2T2GyHL0VZ78fAsskOmVXfpf3J/6g8wp/2zmbVX9lPvLmi/M+RYqVcCkHY2UIGJ6ALcmdCD9RPuKsl6zRB1N7UB0pOUvbMdL21NhwvbW15z3tNe0oPd7S0tI+Tks9hIbU20tE0hlZ/SXItbgMvXifWGks36pVKLxnJDXS5trsPJ3gpemFIXJLZS2mUNwt266TWWurVqq6+XcZWnk4b5q7W3lFJ2RKefLozXIAJsANAeZA5a6TTUa11zcIRzji+42q0+9Hebxk1sdvBVGHpVFCqzswOl7Bb8AfCQ2a2z0ZWrg28EkNPHpnB8jPhNqVjizRJUqo1AXifRq3Hl6xksb7fSVW3wxnl3Gjrh0O/wBeSG2rjK5GarUNJiwy0QSCF5k2OnZe9+6UtVOzi7JNPqin1drwWKYw4bqyuts3tsY52w2GXNrVHrHrlsCD3kg+EnvtlLSQ48ZYRFXBK6Xdkw7Jwwo49qYNwuaxNr2NMPrbpe3hNKqY06xQjyx+htOx2UOT7SMofrw2hatUcMDrZV9piT01A7AJWeLZTWMzk8LuXaTewovOIpeLOhYanlRVveygX62Frz0EI7sUuw5cnltmSbGBAEAQBAEAQBAEAQBAEAQCi/KZtJlFOguisM79tjZR3X18BIrXhYOJtu+UK41r/LOfkc/kB5cQBAEAQCz7KwhrbNxCqCzU6y1FABJ9lVawHH1c0lgsxaO5oq3dobILnnP0+xWDIjiyjKLxJYZu4PZdWoMwXKnOo5CoP8R0PcLmZUWyerSW2LexiPa+C/nwOjbP3owNP0dBKhyqoUMVIXTTVj168JOpxXA9NVtHSQ3aoy5cM9RZgb6iSHUK1vyRkpDn6Q93sNcX66/A9Jztp/kfNFrR/mGvgd5xkKGlcJSN9b3yL84W0Bt8ZDpde3iDjwS5/BEl2mx62ev6kRj6palTJZVUs2SkoAVALi9uRJOl+V5SunKyrfk+b4RXLvZPXFRnupfFs3t4ql6eDYH/ANJ9e0ei++WdZPOmrku76EWnX92aNWnhfRV8Nfiwoub8s1RvuAkEqujlU3zby/EkU96M0uS4eR7bEKgxyv7Ts6j/ADXufAEHwk8rFVbcpc3y+f8AuRqDnCvHUeMWp/RKDchVqL4sLj+kyJxb0Sa6mSJpah96JHZDNUxNesgv6jFb+9lCoPHKZZ00um1LsjySIbV0dKg+eSKwiPXpsEQu9y7ueJsvqpfkS19OtumlauFlu9Xu8W+LfZ2eJNOUYYlnglwX6knjdn1f0SkzAI1Jm0YhSUY9vBr5dOzrLL083pFGfquPEhVkenzHimYtihjjUYuHLBnYrqASrgg91h5yKhN6mE3JNvLeDe1pUyilhLBtpu1XUvTSogouRrrmyg3CkW5cOOtvCWZ6KzekoSxGXPhxIY6iOFvLLRZ8LQFNFQXsoAF+Ok6FcFXBRXUVpScpNvrMs3NRAEAQBAEAQBAEAQBAEAQDmnymt+00x/yR8Xf8JBb1Hm9vP1oL4lQkRwDO1MeiVuZdh4KqH/fM9RZ3EtPvde9jyMEwVhAJXYmzEqZnrVPRUUtmbmxN7Ig5tYHrbpNoxzxfIu6TTRszOx7sFzf6I2tu7cRhTpYVWo0qZJ42Z24ZjY34dTfWZlJYwifV66DiqtOt2K8WaNPbVXMGfJWI4Gqi1D9YjN8ZhTZBHaF6xvPex7yT+vEwbQ2jVrNmquXPK/BexVGi+Ew23zIL9Rbc82PJqzBCWDdzeqrhrKf1lL3CdV/kPLu4d3Gbxm4nS0W0rNP6r4x7Oz4HSMDjsPi6d1y1F0urAEqeQZTwP/gk6akj1Wn1Nd8d+t/dG5UwyFShUZSpUi1vVItbutM44YJyKo7sUFVlOZswtdiMwsQRlIHG4GvZKsNFTDOFzJ5aiyWMvkMfu5TqJSRWKCnmtzuGsWv23A1+ExZoq51qtcEhDUSjJy7Ter7Kou61GTMygAXJtYEkXF7HUmTyork05LOORHGyUU0nzITbmzKprGpToI4ZbE31uVy3ZSwFwLWIvwlXU1WOxWVxi8dvMmqnDdcZNok9kbKC4cUqqq17llNiNTcDw08ZLpKHVVuS7/M0us3570T7jcdh8GiAjIHbKoRbksewSdKNawlhdxU1GpjUlKxvi8dpJgTclMeIw6VFKuoZTxBFx1Ew0msMJ45Ee2Bp4anVqUaYzrTYi7Mb5QTa5JIGkihRXW8wikzay2co8XkrlLfOocE9Zggq+kNOmADYnKrFiCTwDdekzvvdyzhV7Uk9LK2aWc4WO0tWxHrGghr2FQi7WFrX4XHW1r9skjnHE6mmdrqTt9o3pknEAQBAEAQBAEAQBAEAQBAOX/KS37WOyin9dSQW8zzG3X/diu79SqyI4Zv45bUcOOq1H+tUKD/tzd+yi9et3TVLt3n+hoTQonpEJIA1JNh3nhBmKbeESm32CFcMhutG4cj59U/vW8LBR/LN5cPVOhrmqlHTx/x598n9iJmhzhAEAQCabdqs1Fa9H9dTYahR66EaMCnzrG+o8hJNzKyjqvZkrKlbQ8p9XWvv5GpslsQj56AcMuhKgkDqG5W7DNUpJ8Ctp69TXPerTTXd9erxL9gt9qQp3xFlqD5tMh83aLGy9xMmVixxPQw2rXGH97Cl2Lj9OC8T7s/eavi3K4agFUe1VqEkL/gW1z0F4U3LkKdoWamWKYYXa/svuTu2ajphqrK4DrTaztYANb2jpabvkdG1tVt5445/qRWwtsKmCWtiK4b1mBbjrc5VAA1NraTSMvVy2U9NqVDTKy2afeS+ytqUsQmek2Zb2OhBBHIg94m8ZJ8i3RqK7471byiufKDtn0dNadKvkq5xnCNZguUnUjVdcvS80slhYOdtbVKurcjLEuHLnj9CI3ix9ZqWFavSNPJXFrm7OqqDmPbNZN7vEr6y2zoIStjjEl15bWOZK7H3uq1cSlN6Qp0qqk0+OawzWJN7EEow4Dl47KbbJ6No22XRUo4jLOO3gRON3ixdRhVo1MqGv6KlSAF3AFyx01GqA/zdk1cnzRWu1d8pOdcsLe3Usc+06Bj1vSqDqjDzUyY9A+RyTdR6Rr0hiHC01JcA+znIW2Y8gcouTp6olaLWeJ47Qyr6aMbXiKbfdnvL7v7tF6WHUU2ymq4TMDay2JJB5cAL9CZNN4R6Ladzro9V4baWezJV8Fg6hpY79Hq1DRQAo1yC7UyGe1uoD8OqzSK545HO09LkrY0ye7jg885LsM9XeWscLhKdGofTsxVjoT6pyoCTf2rg+Ebz3UlzMPX2PTVxrfrt48P4jotK9hmsTYXtwvztJj0Mc448z1BkQBAEAQBAEAQBAEA5X8oh/bT2U6Y/qP3yC3meV25+fH4fqysyI4xK7wLY0F93DUb9hbM5/rm8+o6O0Fuxqh2RXmaez8BUrPkpqWPPoB1Y8AO0zVJvkVKNPZdLdgs/zrJCtsWnmyU8XSepbUHMi5uiVT6rHvtNt1csl16KnO5G1b/lnuZn2rs+ouJZq2GqvnVWIQ29dlUvZwrA+tm07ZtJPOWizqtNNXqc63LKXLPPlzWTJS2Nn9nAYrxqqv8AVREwo9wjo97lp3/34+qMjbARf3lM0f58Zhx8BTJmd1df1NnoaV7cVH42f/LMTbO2evt4lgeiH0vx9Eo+MxiHaRvT7PXBzee55/8AEkNnbr4apTesDXKoDZXCU/SEC4yvroeF5soRfHiWaNmaaxOfrpL3sLPlyNentupST0dFqGFS97BjWe54ksMwvoOk13muCwvMhWqlVHdhKFa7syf6oisRX9M1mq4jEsTooFrn+G5Y/wCma5z2spznG6WHKdj8P/b6F72NudhxTVqtG9Qi5BdiF7NLAnwk0a1jijv6bZtEYpygs9/H9ix4XCpTULTRUUclAA7dBJDowhGCxFYXcRu9/wDwWI/6ZmHyIdX+RP4P6FKr4Uvs/B5HQVA9QrTLKDUvUYeqD7RBtp2+BixmCOJGvf0NcYySlnKT63l8Cc+TWonoaiqGDhwXudNRYZdBbgdDNq+su7KlFxmsNPPH4938+Zi+U3DoKKOEUO1UAsFGYgI+hbieUW+yNspej570Y/lAAelg/WGVmtm5WZRrfuizjE02qlOiHHg2vozNjsETtPDKlNhTpUVBIU5VAFSwvw5qPGGvWRJdVL0qlRi92KfHq/nAhNj7HxdFmp08OwrBsqV2/d004MygjKSRz1NidLzXdafBFGGkvqskoQ454Sb4JPu7TpTo2Qi4LZSLnQE24noLyY9Es44lH2VuQ36NUSuEFS96TKblTltqbaqSBp98jUOGGcjT7M/tzruw8vKx1H1N0sS+CNKo4zrUD0lLXCgAqVzcrhjoNBYdTMKD3cM1hs216aVNkuOeHYsExu7svFK5euyKno8i0af7sdWK8AePDjc902imuZa0unvhPesksYwox5fEru5GyF/TaxGqYdmC95ZlT/SG+E0jH1mc/RaWPptklyi/N/bidGkx6AQBAEAQBAEAjds7YSguvrOfZX7z0EranVQojx59hNTTKx8ORVKm8mJPzwvcq/eDOJLaOofJ4+SOgtLUuowPtrEHjWbwsPsEiesvf+bN1p61/ib2zt5qqaVP1i9ujDx5+PnLFG0rIcJ+svMis0kJezwKrvjjVq4p3W9iqWuLH2bfaDOpG6Fy3onhP6gqnXqVvdn6shZk4ZKV8fSrPnro4ayi9JlAsqhV9RgbaAc/CbuSfM6M9XVe074vKWMxf6PJjxe1WZPR01FGl7inVu2o/Fz36dAJhy6iG3VylHo61ux7F1/F9ZpUaRZgqgliQABxJPATUrQi5yUY82X/AGFsXFGkop4t6VPhwzZiOJpXsVTkDf1rZuBEnUXjmeo0uku6NRVjS8c/DPJLl38zcxO61JVL4nF13VRdi1Sy+RvM9Gutk0tn1JOVs5Nd8uBVaW1cBTdsuCzoPZZqjFj2lTcC8j3op8EchazR1zajSmu18frk8197XGlCjRw45ZEUt9Yi3wjpH1cDSza9uMVRUV3L+LyIbGY+rVN6lR3/AJmJA7hwE0bb5nOtvsteZybPmz8IatRKYIBdgLngL84Sy8Cip22KtdZet2dubNoJlUsjH2ndDmbvK3sOzlJoyjHgei0mr0WnW4uD5Ntc/AtuE2pQq/u61N+wMCfLjJFJPkdavUVWexJP5m3Mkxq7UwQrUalJiQHUrccRfmINLIKcXF8nwIR9zaJw9OizvmplilQWDAsbsAPdvy7JpuLGCmtnVdCqXnC4p9aZK7F2RTw1PJTubm7MxuzHqTNoxS5FjT6aFEd2HnzZk2psuliFCVkzqGDAXIsRccQQeBMNJ8ze2qFsd2ayj2+z6RVFNNCtMgoCoIQqLKVHKwjBno4bqjhYX6GzMm4gCAIAgCAaOzNk0aGf0SZc7Zm1JudeFzoNToOswkkRV011tuKw3xZvTJKIAgCAIAgEHt3b60rolmqfBO/qeyUNXro0+rHjL6fEs0ad2cXyKeqvVqW1d3PPmfw/CcH17rO1s6Xq1x7EizndBMo/WOGtqfVKk91r/GdtbMq3UnnPac96yecrkaGI3TrD2HR++6Hy1HxleeyX/hLxX8+hLHWr/JEJiKD02KOpRhyPMdQeBHaJzr9PZS8TX2LVdsbFmJD7YwzEh1F7AhgONuIIHO2vnJ9FfGDcZcmcTb+zbNXVGVSzKPV2pkWDfhOwfPpRcXuyWGj7BgQCQ2TjkpEs1MuTp7WX1bHMAbGxbQE+6WHO42i8FvS6iFL3nHL/AE/f6E1jN+8SwtTVKK8BYZiB3nT4TZ2Mu27avlwglFeP88DRO0a1XD4hqtR3u1FBmJI1ZnNhwH7uE202zSvUW2ae2c5N8l4sg5Gcok8RhqFIIHFVmamjnKyIBnGYC5VjwIm7SXM6FlVFMY76k20nzSXH5M1sVTQqHpqyrfKwZg5BtdTcKujANy+YesxhYyiO2uudXSVLGHhrOefJ9XejY3da2JpHo1/IExD2kZ2d/wATD4kYnAd0wypN5k2fZg1L78m+13LPh2JYZc6Em+WxAYd2oPgesmql1Hoti6qUm6pcetF9kx6EQBAEAQBAEAQBAEAQBAEAQBAEAQDBj8SKdN3PzVJ7yBoPEzWclGLk+ozFZeEc0JJ1JuTqT1J4nznkpzc5OT6zuRW6kkWvcvB6PVI1Jyr3D2reNvKdjZVPB2P4FDWz4qJZ51yiIBqbS2fTrIUdb9DzU9VPIzWcIzW7JZRmMnF5RzqtRZGZH9pSVbvHMdhFiOwieW1FLpscH/EdmqzfipEdtHCLkdgoDWzXHO2p8wJvp75RmlngUtoaCnUVTzBbzTw8LPdx5kNO4fLxAEAQDfpOThai8lrUnPcVqJ8CV85uvZZfpblpLI9ji/0NCaFAntqbOq1DSZchvh6Fh6WkG0QKTkLBuIPKSSTeGdjU6ad0a5Ra9lcMpPzMWF2VXVaoejUCtSc3ynKGpj0iHNw4rb/EYjFrmhpdFfByjOPCSa7VnmuXeauwv+Jog8DVRT3MwU/bNY80UNFLGog+9Gk9MqSp4qSp71Nj9kxLgyPUQ3LZR7GzzMER0T5PtgNT/aKlwWWyL/CbHM3fYWHTvk9cccT02yNDKv8AvT5vku4u0lO6IAgCAIAgCAIAgCAIAgCAIAgCAIBXd9MVaktMcXa5/lSx/qKzn7St3KcdvAs6SG9ZnsKeBfQameeSzwR1eR0nZuFFKkie6BftPFj53nq6K+jrUOw4lk9+TkbMmNBAEAqe+mz7Za6jolTxPqN5m3+IdJzNpUb9e+ua+hb0lm7Ld7SsETgnTKuEy3X3SV+qbfdPQ1S3oKR8s2lR0Grsh3vwfFH2SFEQBAN/ZQuKye9RcgdtO1Uf9s+c3hzwX9B60pV+9Fr58zQmhQJLbJuuGPXDKPq1Kq/dN5ckdDWcaaZdzXgzX2ZUy1U1IBZQ2vEE2a/gTNY8GV9LY4XRafWjzs45atIn5tRL+DC/2RyZmK6PUY7JfRkrjtvV1rVVJptapUHrUaJ4ORxyX5TeU5Jsv6naOorvnFS4JvqX2PKbyMOOHwrd9BfuImN99xGtrW9cYv5ExS+UOsPao0z3Fl+2826VlmO3bF7UF/PE26XyjD52G8ql/gVmel7iWO3l1w8/2Nun8oeH+dSqjuCH/cJnpUTrblHXF+X3Mz7/AOFA0WqezKv3tHSo3e29Olyfh+5p1/lFp/MoOf5mC/YDMdL3EE9u1r2YN/Hh9zHszfetWxFKmKVNVdwD7TG3OxuB8IVjbwYo2vZddGCikm/iXuTHfEAQBAEAQBAEAQBAEA0tqbSSguZ766KBxY8bSG++NMN6RJXW7JYRRdq7Rau+dgBpYAchcnxOvGec1OplfLL5Lkjq00qtYRgwtbI6vYHKQQDwuOEhrnuSUscjecd6LRdt39snEZwyhStuBOoN/wAPjPQaLWO/Kaw0czUUKvGGTEvlYQDDjcSKdN6jXsqljbjp0mspbsW+wyll4KLtfbVSvofVTko+GY8zPOanW2XcOS7PudarTxr482RkpE5HYzZmZiysBe1wRoSOd+WlvKXaNY6o7rWUcTamxK9bNWKW7Llyzn6Gq2zKg909zfiBLUdoVvmmcKz+lb17FkX8cr7mP9Bq+4fNfxkvptOOfkVH/TeuTxhfHP8AGZU2ZUPQd5/CRy2hWuSZZr/pXUP25xXwy/0RIbHwPo61N2YWDDMAOKnRhe/QmRraGZLCwdPS/wBNwomrHY213YX1ZCVKJRmQ8UZkPehKn4idI8ZqquiulDsbJLH0WNDCsFJGSqpsL8KzngNfnTWy6EMKTwdVaHUarR1umOd3ezy7SLza9D8fKIyUuTOTbp7qX/ci4/FNGxjjaq5Hvlh3Mcy/AibE2t4ahyXXh+KTMm2R+0V+2rUPm5I+2DbaSxqZ/J+KTNOCiIAgCAIAhvBtGEpvEVn4G9sgOtVXXMtiTm1FtDwMqanURjB7suPcd/Y2zdT6VCydbUVzysdXeWb+1sR9M/1jOZ6Xf77PedBX7qH9r4j6Z/rGPS7/AH2Ogr91D+18R9M/1o9Lv99mOgr91Hw7Vr/TVPrGPSrvffiZ6Gv3UfP7Tr/TVPrt+M19Iu99+LHRV+6vA+HaNb6ap/mP+MdPb778WZ6KHurwPn6fW+lqfXb8Zjprfefix0cOxeB5/Tav0tT67fjMdNZ7z8WZ6OHYvA+fpdT6R/rt+MdLZ7z8WNyPYi2bnNUNNy2YgsMpJJvpZrX8J29l77g3LOOrJz9Zu7ywWGdMpkVvDso4imoVgrK2YXGh0IsenHj2SDU0K6vcbwS1WdHLeKNisK9NslRSrfAjqp4Ef+aTzl+mnQ8SOrXbGxZR5opmZVva5Av0ubXkMVmSRvJ4TZ0PZey6dBbINT7THifwHZPU0aaFKxHx6zjWWyseWbsnIxANPa+FarRqU1IBZSBfh4zSyO9Fx7TaLxJM53WpMjFHUqw4g8R0PaO0Ty11E6ZbskdmuyM1lHiQm5IjYeJ+hbzT80vLZ2ofV5or+lVdp9GwcT9CfrJ+aZ/DdR2LxHpdXaff7AxX0J+tT/NM/ht/YvEx6XUfRu9ivov9dP8ANH4Zf3eI9Mr7z7/d3FfRf60/NM/hl/d4/sY9Mr7ytb2YRqeKfMLFwlS2nF1Gfh/GHnV3ZRS3jwG3K1HVOS5NZ/Qm9g7PqV8LT9GAclSqDqBa+Rhx8ZW1Wlneo7uOGeZ3/wCndRGGmafb/PqbT7rYhtGpoR2splVbMvXJrxf2O+9XW1hpkRtbdbFGr6lEkZE4EZQQoWwJP8I850qqZxgoy4s8dtfQ2X6nfpjwaXYiTxu5Vao5fgWCEjONGyKG+afnAzSdOp3nuuOO/wD2Oq9n6K1KV0HvYWcPsWO01zuBX94fWH5IVOq7Y+ZFLY2z3y3180fV+T+vzdfrf/COh1PbHzNY7F0C99/NfYyDcCr7y/X/APrmPR9T70fAmWytnL/Tb/6n9z2u4FTqn+Y/3LNfRdT768CVbP2av9Hzf3Pa7huPo/F6h/2zD0eof+p5EsdNoI8qV9fqbFPc6qOBojuLflkT2XZLnPy/cvQ1VcFiEMLuwjJ/dKv79Pzb8s1/CZe/5fubenL3R/dKt79Pzb8sfhMvf8v3Hpy93zPv90q3v0/9X4TP4S/f8v3Hpy93z/Yw43dmrTRnL0yFVmOrDRRfTSYlsppZ3/L9zK1qbxu+ZCTkF0QBAEA3NkYIVqq0ySoN9Rx0BP3SzpaVbaoS5EV1jhDeRaKO6dEEEtUbsJUA+S3+M7Mdm0Lnl/M571djJ1EAAAFgNABwEvpJLCKzeT1MgQCl76H9eg6Ux8Wb8JxtrP2fmX9F1kADOOnjiXzp9CqHVWU3BAI8Z6+ElKKkus4Uk08MyTYwIAgFR34cZ6QsLhXJPOxKgC/TQ+U5O1Z+pGPeXdEvWbIDBU81RF6uo8yJx6o704rvRfm8RbOmz1xwxAEAQBAI7H7Dw9ZxUq0g7AZQSTwuTa17HiZhxT5kNmnqsac4p47TbwuFp01y00VF6KAB5CZSwSRhGCxFYXcZoNhAEAQBAEAQBAEAQBAEA1Nr4ZqlGoi2DMpAvoNepmlkXKDiutG0XhpnPMThnptlqIUboeY6g8CO6eYv01lLxNfPqOxXbGxeqYpXJBAEAlt1f+JTub+ky9s7/iF8yvqvymX2ekOSIAgCAVDfXCMHStxUqKZ/hN2K37DmI77dZytp0uUVNdRd0diTcX1lbnCOiWTdLamU+hY6MfU7DzXx+3vnW2bqd19FLk+X2KWrpyt9FvncOcIB5qVAoJYhQOJJsB4zDkorLMpN8EUHePGLVrllN1CqoPW1yfix8p53aF8bbFuPKR1NLW4R9Y3tz8Bmc1SNE0XtY/gPtEl2ZRvT6R8l9TTWWYjuLrLlO8c0QBAEAQBAEAQBAEAQBAEAQBAEAQBAEAQClb5YgNWVQQcikG3IsdR32UTibVsi3GCfI6Oig0nJkDOQXRAPVMAkAmwuLnjYX1NptFJtJ8jDzjgX7ZGyaFIBqfrkj2yb3B6ch4T02m01Na3oce/mci22c3iXgSctEIgCAIBixWHWojI4urAgjsMw0msMJ4Oc7QwTUajU21I1B95T7Lfce0GeZ1mmdNmFyfI7FFvSR7zADKpMTK7z4gc0Pev/ALy+tpXrs8Ct6JX3nr+9WI/5f1T+aZ/E7+7w/cx6HX3kXjMbUqm9Ry3ToO4cBKdt1lrzN5J4Vxh7KPOEwr1GyopY9nAd55RVTO14gsmZ2RgsyZ0PZuDFKmqDkNT1J4nznp6KlVWoLqONZNzk5M2pMaCAIAgCAIAgCAIAgCAIAgCAIAgCAIAgGjtyuUw9VlNmCGx6E6AjxMjulu1yfczaCzJI52Z5LOTuFr3a2PReiHdc5JPHlY2sJ29n6aqVW/JJt9pztVbNT3U8GpvZsunSFN6Yy5myMo4H1WYHsOnjfsmNo6euNe/FYa7DOltk57reSvTiHQJXd/aFSnVRFPqs4BU8NTYkdDLuivsrsUYvg3yK+oqjKLb5ov09KckQBAEAQCP2vsiniAua6lSbMtr2PEag6HTyEhuohdHdmb12SreYkS2568qzeKqfstKT2VT2vy+xYWtn2Iwtue3KuPGmfzTR7Jh1SZstbLsMLbo1eVSme8MPxmj2S+qfl+5std/y+Zs4DdOxvWcH+FL2PexF/Kb1bKinmx58jWetbXqrBZMPh0QZUUKOgFp1IQjBYisIpuTk8syzYwIAgCAIAgCAIAgCAIAgCAIAgCAIAgCAIBD72vbCv2mmPOosrax4ok+4loWbEUSeWOyXndE/s4/mb7bz0WzfyF8WcrV/mGvvuP1NPsqj+ipNtor+w/l9RpfzUU6ebOqSGwFviKQ/iv5An7pa0azfH4kWoeK2dDnqDjCAIAgCAIAgCAIAgCAIAgCAIAgCAIAgCAIAgCAIAgCAIAgCAIAgEbt/APXpZEKg5lJzXtYdwPO0g1FTtrcE8ZJKp7k1Irw3Sre/T82/Ccz8Jfv+X7lz05e75li2Hs80KWRmDHMTpw1t+E6Ol0/QQ3M58ipdb0kt7GDJtfZwrpkLFfWDAi3EX698kuqVsHCXJmtc3CW8iEbc8cqx8UB/3CUHsqr3n5fYs+mz7EZ9lbtGjVWoaobLfTJbiCOOY9ZvTs6NVimpN4NbNU5x3cFhnRKogCAIAgCAIAgCAIAgCAIAgCAIAgCAIAgCAIAgCAIAgCAIAgCAIAgCAIAgCAIAgCAIB//Z"/>
          <p:cNvSpPr>
            <a:spLocks noChangeAspect="1" noChangeArrowheads="1"/>
          </p:cNvSpPr>
          <p:nvPr/>
        </p:nvSpPr>
        <p:spPr bwMode="auto">
          <a:xfrm>
            <a:off x="155575" y="-2262188"/>
            <a:ext cx="7820025" cy="472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xITEhQUExIVExUXFRYYFhgYFRUYGBYYFhcXGBQYFhUcHCggGB0lGxcXJTEhJSorLy4uGB8zODMsNyguLisBCgoKDg0OGxAQGywkICQyLCw0Li8sLywsLCwsLC8sLCwsLy0sLCwsLC8tLCwsLCwsLCwsLCwsLCwsLCwsLCwsLP/AABEIAK4BIQMBEQACEQEDEQH/xAAbAAEAAgMBAQAAAAAAAAAAAAAABQYDBAcCAf/EAEgQAAIBAgMFBAUIBwYFBQAAAAECAAMRBBIhBQYxQVFhcYGREyIyUqEHQlOSscHR0hQjJDNicrIVFoKTosI0Y3Oz8EPh4uPx/8QAGwEBAAIDAQEAAAAAAAAAAAAAAAMEAQIFBgf/xAA8EQACAgEBBAYIBQMCBwAAAAAAAQIDEQQFEiExE0FRYZGhFCIyUnGBsdEVM8Hh8AYjQkPxNGKCksLS4v/aAAwDAQACEQMRAD8A7jAEAQBAEAQBAEAQBAPFWqqi7MFHUkAeZgw5KKy2RWJ3owae1iEP8t3/AKQZpvx7SnZtDTQ5zXy4/QlKFZXUMjBlIuCDcEdhm+cluMoyW9F5Rkg2EAQBAEAQBAEAQBAEAQBAEAQBAEAQBAEAQBAEAQBAEAQBAEAQBAEAQDX2hjFo03qPfKgubC58BMN4NLJqEXJ8lxORbw7cqYqpmbRR7CclH3nqZWlLePGa3XT1M8vglyX86yKmpSJfYG8FbCt6hzIT6yH2T2j3T2j4zaMnEu6TXWaZ+rxXZ/OR1bY+0kxFJaqAgNfQ8QQbEeYlmLysnr9PfG+tWR6zdmScQBAEAQBAEAQBAEAQBAEAQBAEAQBAEAQBAEAQBAEAQBAEAQBAEAQCP3ho58LXXrSqW78pt8YZpbHfg49qZxUSmfPxAEA6f8m1a+FYe7VYeYVvvMsVeyes2LPOnx2Nlrkh1xAEAQBAEAQBAEAQBAEAQBAEAQBAEAQBAEAQBAEAQBAEAQBAEAQBAIneHblHDJ+s9YtoEFszDn3DtmspKJV1Wsr00d6fh1s5lvBsgUStSkc+Hqi9JunVG7R29OoMhnHrXI81tDSRji+rjCXl/P2IiRnLEAv24GMp0EyVagRqxzU1Omg9W5PAZiDYc8vaJNW8c+s9JsmyNMN2x4cuKXl59RacdvBhaRK1KyBhxAuxHeFuZI5xXM6tusoqeJySfmetlbboYi/oqgYjiLEN35TrbthST5GaNXTfno5ZJGbFkQBAEAQBAEAQBAEAQBAEAQBAEAQBAEAQBAEAQBAEAQBAEAQCH3m28uEp5iMztcIvUjiT2DTzE1lLdRU1urjpq958+pHJcfjalZ2qVGLMeJ+wAch2Ss228s8ZffO6bnN8SV3e2pTVXw+I1w9Tj1pvyden/wCHrfaEscHyL2z9ZGvNVvGEvI8/3XxDXNELiEB0dHTUciVzXU9kzuN8jaWyrJNuhqUerjx+Z8w+7dcP+upvSprdqjkaKi6tY8zbQDqRMKD6zWGy71JdKsR63lcvE++l1bFuoAvlw9PkSoAXTmlMZe82HWZ/5mbb6bepmuC4RXw5fJdfeQzuSSSbkkkk8STqSZGcuUnJuT5s9UK7IwZGKsNQQbEeMGYTlCSlF4aO17IxfpaNKp76KT3ka/G8tp5WT3ens6SqM+1G3MkxC7e22cO1MejDBgxJzWPqlbgafxCU9ZqnQk0spk9FKtys4JlTcAy2nlZID7MgQBAEAQBAEAQDEuIQtlDqWte1xe3W013453c8TO68ZwYcTtKjTbK9RVPQn7enjI7NRVW8TkkbxqnJZSNuTEYgCAIAgCAIAgCAIAgCAIAgGPEV1RWdyFVQSSeQGpgxKSisvkcc3h2u2JrNUNwvBF91Rw8eZ75VnLLPFa/VvU2uXUuC+BGTUpCAZKFd0N0ZkPVSQfMQbQnKDzF4fcZq20azqVatUZTxDVGIPS4JmcvtJJam6SxKba+LNrGUr4XD1B816tI99xUX+p5tj1S3ZDe0UJ+62vHiRc0OcIB1X5PWY4NcwsA7hO1b3v8AWLDwliv2T2GyHL0VZ78fAsskOmVXfpf3J/6g8wp/2zmbVX9lPvLmi/M+RYqVcCkHY2UIGJ6ALcmdCD9RPuKsl6zRB1N7UB0pOUvbMdL21NhwvbW15z3tNe0oPd7S0tI+Tks9hIbU20tE0hlZ/SXItbgMvXifWGks36pVKLxnJDXS5trsPJ3gpemFIXJLZS2mUNwt266TWWurVqq6+XcZWnk4b5q7W3lFJ2RKefLozXIAJsANAeZA5a6TTUa11zcIRzji+42q0+9Hebxk1sdvBVGHpVFCqzswOl7Bb8AfCQ2a2z0ZWrg28EkNPHpnB8jPhNqVjizRJUqo1AXifRq3Hl6xksb7fSVW3wxnl3Gjrh0O/wBeSG2rjK5GarUNJiwy0QSCF5k2OnZe9+6UtVOzi7JNPqin1drwWKYw4bqyuts3tsY52w2GXNrVHrHrlsCD3kg+EnvtlLSQ48ZYRFXBK6Xdkw7Jwwo49qYNwuaxNr2NMPrbpe3hNKqY06xQjyx+htOx2UOT7SMofrw2hatUcMDrZV9piT01A7AJWeLZTWMzk8LuXaTewovOIpeLOhYanlRVveygX62Frz0EI7sUuw5cnltmSbGBAEAQBAEAQBAEAQBAEAQCi/KZtJlFOguisM79tjZR3X18BIrXhYOJtu+UK41r/LOfkc/kB5cQBAEAQCz7KwhrbNxCqCzU6y1FABJ9lVawHH1c0lgsxaO5oq3dobILnnP0+xWDIjiyjKLxJYZu4PZdWoMwXKnOo5CoP8R0PcLmZUWyerSW2LexiPa+C/nwOjbP3owNP0dBKhyqoUMVIXTTVj168JOpxXA9NVtHSQ3aoy5cM9RZgb6iSHUK1vyRkpDn6Q93sNcX66/A9Jztp/kfNFrR/mGvgd5xkKGlcJSN9b3yL84W0Bt8ZDpde3iDjwS5/BEl2mx62ev6kRj6palTJZVUs2SkoAVALi9uRJOl+V5SunKyrfk+b4RXLvZPXFRnupfFs3t4ql6eDYH/ANJ9e0ei++WdZPOmrku76EWnX92aNWnhfRV8Nfiwoub8s1RvuAkEqujlU3zby/EkU96M0uS4eR7bEKgxyv7Ts6j/ADXufAEHwk8rFVbcpc3y+f8AuRqDnCvHUeMWp/RKDchVqL4sLj+kyJxb0Sa6mSJpah96JHZDNUxNesgv6jFb+9lCoPHKZZ00um1LsjySIbV0dKg+eSKwiPXpsEQu9y7ueJsvqpfkS19OtumlauFlu9Xu8W+LfZ2eJNOUYYlnglwX6knjdn1f0SkzAI1Jm0YhSUY9vBr5dOzrLL083pFGfquPEhVkenzHimYtihjjUYuHLBnYrqASrgg91h5yKhN6mE3JNvLeDe1pUyilhLBtpu1XUvTSogouRrrmyg3CkW5cOOtvCWZ6KzekoSxGXPhxIY6iOFvLLRZ8LQFNFQXsoAF+Ok6FcFXBRXUVpScpNvrMs3NRAEAQBAEAQBAEAQBAEAQDmnymt+00x/yR8Xf8JBb1Hm9vP1oL4lQkRwDO1MeiVuZdh4KqH/fM9RZ3EtPvde9jyMEwVhAJXYmzEqZnrVPRUUtmbmxN7Ig5tYHrbpNoxzxfIu6TTRszOx7sFzf6I2tu7cRhTpYVWo0qZJ42Z24ZjY34dTfWZlJYwifV66DiqtOt2K8WaNPbVXMGfJWI4Gqi1D9YjN8ZhTZBHaF6xvPex7yT+vEwbQ2jVrNmquXPK/BexVGi+Ew23zIL9Rbc82PJqzBCWDdzeqrhrKf1lL3CdV/kPLu4d3Gbxm4nS0W0rNP6r4x7Oz4HSMDjsPi6d1y1F0urAEqeQZTwP/gk6akj1Wn1Nd8d+t/dG5UwyFShUZSpUi1vVItbutM44YJyKo7sUFVlOZswtdiMwsQRlIHG4GvZKsNFTDOFzJ5aiyWMvkMfu5TqJSRWKCnmtzuGsWv23A1+ExZoq51qtcEhDUSjJy7Ter7Kou61GTMygAXJtYEkXF7HUmTyork05LOORHGyUU0nzITbmzKprGpToI4ZbE31uVy3ZSwFwLWIvwlXU1WOxWVxi8dvMmqnDdcZNok9kbKC4cUqqq17llNiNTcDw08ZLpKHVVuS7/M0us3570T7jcdh8GiAjIHbKoRbksewSdKNawlhdxU1GpjUlKxvi8dpJgTclMeIw6VFKuoZTxBFx1Ew0msMJ45Ee2Bp4anVqUaYzrTYi7Mb5QTa5JIGkihRXW8wikzay2co8XkrlLfOocE9Zggq+kNOmADYnKrFiCTwDdekzvvdyzhV7Uk9LK2aWc4WO0tWxHrGghr2FQi7WFrX4XHW1r9skjnHE6mmdrqTt9o3pknEAQBAEAQBAEAQBAEAQBAOX/KS37WOyin9dSQW8zzG3X/diu79SqyI4Zv45bUcOOq1H+tUKD/tzd+yi9et3TVLt3n+hoTQonpEJIA1JNh3nhBmKbeESm32CFcMhutG4cj59U/vW8LBR/LN5cPVOhrmqlHTx/x598n9iJmhzhAEAQCabdqs1Fa9H9dTYahR66EaMCnzrG+o8hJNzKyjqvZkrKlbQ8p9XWvv5GpslsQj56AcMuhKgkDqG5W7DNUpJ8Ctp69TXPerTTXd9erxL9gt9qQp3xFlqD5tMh83aLGy9xMmVixxPQw2rXGH97Cl2Lj9OC8T7s/eavi3K4agFUe1VqEkL/gW1z0F4U3LkKdoWamWKYYXa/svuTu2ajphqrK4DrTaztYANb2jpabvkdG1tVt5445/qRWwtsKmCWtiK4b1mBbjrc5VAA1NraTSMvVy2U9NqVDTKy2afeS+ytqUsQmek2Zb2OhBBHIg94m8ZJ8i3RqK7471byiufKDtn0dNadKvkq5xnCNZguUnUjVdcvS80slhYOdtbVKurcjLEuHLnj9CI3ix9ZqWFavSNPJXFrm7OqqDmPbNZN7vEr6y2zoIStjjEl15bWOZK7H3uq1cSlN6Qp0qqk0+OawzWJN7EEow4Dl47KbbJ6No22XRUo4jLOO3gRON3ixdRhVo1MqGv6KlSAF3AFyx01GqA/zdk1cnzRWu1d8pOdcsLe3Usc+06Bj1vSqDqjDzUyY9A+RyTdR6Rr0hiHC01JcA+znIW2Y8gcouTp6olaLWeJ47Qyr6aMbXiKbfdnvL7v7tF6WHUU2ymq4TMDay2JJB5cAL9CZNN4R6Ladzro9V4baWezJV8Fg6hpY79Hq1DRQAo1yC7UyGe1uoD8OqzSK545HO09LkrY0ye7jg885LsM9XeWscLhKdGofTsxVjoT6pyoCTf2rg+Ebz3UlzMPX2PTVxrfrt48P4jotK9hmsTYXtwvztJj0Mc448z1BkQBAEAQBAEAQBAEA5X8oh/bT2U6Y/qP3yC3meV25+fH4fqysyI4xK7wLY0F93DUb9hbM5/rm8+o6O0Fuxqh2RXmaez8BUrPkpqWPPoB1Y8AO0zVJvkVKNPZdLdgs/zrJCtsWnmyU8XSepbUHMi5uiVT6rHvtNt1csl16KnO5G1b/lnuZn2rs+ouJZq2GqvnVWIQ29dlUvZwrA+tm07ZtJPOWizqtNNXqc63LKXLPPlzWTJS2Nn9nAYrxqqv8AVREwo9wjo97lp3/34+qMjbARf3lM0f58Zhx8BTJmd1df1NnoaV7cVH42f/LMTbO2evt4lgeiH0vx9Eo+MxiHaRvT7PXBzee55/8AEkNnbr4apTesDXKoDZXCU/SEC4yvroeF5soRfHiWaNmaaxOfrpL3sLPlyNentupST0dFqGFS97BjWe54ksMwvoOk13muCwvMhWqlVHdhKFa7syf6oisRX9M1mq4jEsTooFrn+G5Y/wCma5z2spznG6WHKdj8P/b6F72NudhxTVqtG9Qi5BdiF7NLAnwk0a1jijv6bZtEYpygs9/H9ix4XCpTULTRUUclAA7dBJDowhGCxFYXcRu9/wDwWI/6ZmHyIdX+RP4P6FKr4Uvs/B5HQVA9QrTLKDUvUYeqD7RBtp2+BixmCOJGvf0NcYySlnKT63l8Cc+TWonoaiqGDhwXudNRYZdBbgdDNq+su7KlFxmsNPPH4938+Zi+U3DoKKOEUO1UAsFGYgI+hbieUW+yNspej570Y/lAAelg/WGVmtm5WZRrfuizjE02qlOiHHg2vozNjsETtPDKlNhTpUVBIU5VAFSwvw5qPGGvWRJdVL0qlRi92KfHq/nAhNj7HxdFmp08OwrBsqV2/d004MygjKSRz1NidLzXdafBFGGkvqskoQ454Sb4JPu7TpTo2Qi4LZSLnQE24noLyY9Es44lH2VuQ36NUSuEFS96TKblTltqbaqSBp98jUOGGcjT7M/tzruw8vKx1H1N0sS+CNKo4zrUD0lLXCgAqVzcrhjoNBYdTMKD3cM1hs216aVNkuOeHYsExu7svFK5euyKno8i0af7sdWK8AePDjc902imuZa0unvhPesksYwox5fEru5GyF/TaxGqYdmC95ZlT/SG+E0jH1mc/RaWPptklyi/N/bidGkx6AQBAEAQBAEAjds7YSguvrOfZX7z0EranVQojx59hNTTKx8ORVKm8mJPzwvcq/eDOJLaOofJ4+SOgtLUuowPtrEHjWbwsPsEiesvf+bN1p61/ib2zt5qqaVP1i9ujDx5+PnLFG0rIcJ+svMis0kJezwKrvjjVq4p3W9iqWuLH2bfaDOpG6Fy3onhP6gqnXqVvdn6shZk4ZKV8fSrPnro4ayi9JlAsqhV9RgbaAc/CbuSfM6M9XVe074vKWMxf6PJjxe1WZPR01FGl7inVu2o/Fz36dAJhy6iG3VylHo61ux7F1/F9ZpUaRZgqgliQABxJPATUrQi5yUY82X/AGFsXFGkop4t6VPhwzZiOJpXsVTkDf1rZuBEnUXjmeo0uku6NRVjS8c/DPJLl38zcxO61JVL4nF13VRdi1Sy+RvM9Gutk0tn1JOVs5Nd8uBVaW1cBTdsuCzoPZZqjFj2lTcC8j3op8EchazR1zajSmu18frk8197XGlCjRw45ZEUt9Yi3wjpH1cDSza9uMVRUV3L+LyIbGY+rVN6lR3/AJmJA7hwE0bb5nOtvsteZybPmz8IatRKYIBdgLngL84Sy8Cip22KtdZet2dubNoJlUsjH2ndDmbvK3sOzlJoyjHgei0mr0WnW4uD5Ntc/AtuE2pQq/u61N+wMCfLjJFJPkdavUVWexJP5m3Mkxq7UwQrUalJiQHUrccRfmINLIKcXF8nwIR9zaJw9OizvmplilQWDAsbsAPdvy7JpuLGCmtnVdCqXnC4p9aZK7F2RTw1PJTubm7MxuzHqTNoxS5FjT6aFEd2HnzZk2psuliFCVkzqGDAXIsRccQQeBMNJ8ze2qFsd2ayj2+z6RVFNNCtMgoCoIQqLKVHKwjBno4bqjhYX6GzMm4gCAIAgCAaOzNk0aGf0SZc7Zm1JudeFzoNToOswkkRV011tuKw3xZvTJKIAgCAIAgEHt3b60rolmqfBO/qeyUNXro0+rHjL6fEs0ad2cXyKeqvVqW1d3PPmfw/CcH17rO1s6Xq1x7EizndBMo/WOGtqfVKk91r/GdtbMq3UnnPac96yecrkaGI3TrD2HR++6Hy1HxleeyX/hLxX8+hLHWr/JEJiKD02KOpRhyPMdQeBHaJzr9PZS8TX2LVdsbFmJD7YwzEh1F7AhgONuIIHO2vnJ9FfGDcZcmcTb+zbNXVGVSzKPV2pkWDfhOwfPpRcXuyWGj7BgQCQ2TjkpEs1MuTp7WX1bHMAbGxbQE+6WHO42i8FvS6iFL3nHL/AE/f6E1jN+8SwtTVKK8BYZiB3nT4TZ2Mu27avlwglFeP88DRO0a1XD4hqtR3u1FBmJI1ZnNhwH7uE202zSvUW2ae2c5N8l4sg5Gcok8RhqFIIHFVmamjnKyIBnGYC5VjwIm7SXM6FlVFMY76k20nzSXH5M1sVTQqHpqyrfKwZg5BtdTcKujANy+YesxhYyiO2uudXSVLGHhrOefJ9XejY3da2JpHo1/IExD2kZ2d/wATD4kYnAd0wypN5k2fZg1L78m+13LPh2JYZc6Em+WxAYd2oPgesmql1Hoti6qUm6pcetF9kx6EQBAEAQBAEAQBAEAQBAEAQBAEAQDBj8SKdN3PzVJ7yBoPEzWclGLk+ozFZeEc0JJ1JuTqT1J4nznkpzc5OT6zuRW6kkWvcvB6PVI1Jyr3D2reNvKdjZVPB2P4FDWz4qJZ51yiIBqbS2fTrIUdb9DzU9VPIzWcIzW7JZRmMnF5RzqtRZGZH9pSVbvHMdhFiOwieW1FLpscH/EdmqzfipEdtHCLkdgoDWzXHO2p8wJvp75RmlngUtoaCnUVTzBbzTw8LPdx5kNO4fLxAEAQDfpOThai8lrUnPcVqJ8CV85uvZZfpblpLI9ji/0NCaFAntqbOq1DSZchvh6Fh6WkG0QKTkLBuIPKSSTeGdjU6ad0a5Ra9lcMpPzMWF2VXVaoejUCtSc3ynKGpj0iHNw4rb/EYjFrmhpdFfByjOPCSa7VnmuXeauwv+Jog8DVRT3MwU/bNY80UNFLGog+9Gk9MqSp4qSp71Nj9kxLgyPUQ3LZR7GzzMER0T5PtgNT/aKlwWWyL/CbHM3fYWHTvk9cccT02yNDKv8AvT5vku4u0lO6IAgCAIAgCAIAgCAIAgCAIAgCAIBXd9MVaktMcXa5/lSx/qKzn7St3KcdvAs6SG9ZnsKeBfQameeSzwR1eR0nZuFFKkie6BftPFj53nq6K+jrUOw4lk9+TkbMmNBAEAqe+mz7Za6jolTxPqN5m3+IdJzNpUb9e+ua+hb0lm7Ld7SsETgnTKuEy3X3SV+qbfdPQ1S3oKR8s2lR0Grsh3vwfFH2SFEQBAN/ZQuKye9RcgdtO1Uf9s+c3hzwX9B60pV+9Fr58zQmhQJLbJuuGPXDKPq1Kq/dN5ckdDWcaaZdzXgzX2ZUy1U1IBZQ2vEE2a/gTNY8GV9LY4XRafWjzs45atIn5tRL+DC/2RyZmK6PUY7JfRkrjtvV1rVVJptapUHrUaJ4ORxyX5TeU5Jsv6naOorvnFS4JvqX2PKbyMOOHwrd9BfuImN99xGtrW9cYv5ExS+UOsPao0z3Fl+2826VlmO3bF7UF/PE26XyjD52G8ql/gVmel7iWO3l1w8/2Nun8oeH+dSqjuCH/cJnpUTrblHXF+X3Mz7/AOFA0WqezKv3tHSo3e29Olyfh+5p1/lFp/MoOf5mC/YDMdL3EE9u1r2YN/Hh9zHszfetWxFKmKVNVdwD7TG3OxuB8IVjbwYo2vZddGCikm/iXuTHfEAQBAEAQBAEAQBAEA0tqbSSguZ766KBxY8bSG++NMN6RJXW7JYRRdq7Rau+dgBpYAchcnxOvGec1OplfLL5Lkjq00qtYRgwtbI6vYHKQQDwuOEhrnuSUscjecd6LRdt39snEZwyhStuBOoN/wAPjPQaLWO/Kaw0czUUKvGGTEvlYQDDjcSKdN6jXsqljbjp0mspbsW+wyll4KLtfbVSvofVTko+GY8zPOanW2XcOS7PudarTxr482RkpE5HYzZmZiysBe1wRoSOd+WlvKXaNY6o7rWUcTamxK9bNWKW7Llyzn6Gq2zKg909zfiBLUdoVvmmcKz+lb17FkX8cr7mP9Bq+4fNfxkvptOOfkVH/TeuTxhfHP8AGZU2ZUPQd5/CRy2hWuSZZr/pXUP25xXwy/0RIbHwPo61N2YWDDMAOKnRhe/QmRraGZLCwdPS/wBNwomrHY213YX1ZCVKJRmQ8UZkPehKn4idI8ZqquiulDsbJLH0WNDCsFJGSqpsL8KzngNfnTWy6EMKTwdVaHUarR1umOd3ezy7SLza9D8fKIyUuTOTbp7qX/ci4/FNGxjjaq5Hvlh3Mcy/AibE2t4ahyXXh+KTMm2R+0V+2rUPm5I+2DbaSxqZ/J+KTNOCiIAgCAIAhvBtGEpvEVn4G9sgOtVXXMtiTm1FtDwMqanURjB7suPcd/Y2zdT6VCydbUVzysdXeWb+1sR9M/1jOZ6Xf77PedBX7qH9r4j6Z/rGPS7/AH2Ogr91D+18R9M/1o9Lv99mOgr91Hw7Vr/TVPrGPSrvffiZ6Gv3UfP7Tr/TVPrt+M19Iu99+LHRV+6vA+HaNb6ap/mP+MdPb778WZ6KHurwPn6fW+lqfXb8Zjprfefix0cOxeB5/Tav0tT67fjMdNZ7z8WZ6OHYvA+fpdT6R/rt+MdLZ7z8WNyPYi2bnNUNNy2YgsMpJJvpZrX8J29l77g3LOOrJz9Zu7ywWGdMpkVvDso4imoVgrK2YXGh0IsenHj2SDU0K6vcbwS1WdHLeKNisK9NslRSrfAjqp4Ef+aTzl+mnQ8SOrXbGxZR5opmZVva5Av0ubXkMVmSRvJ4TZ0PZey6dBbINT7THifwHZPU0aaFKxHx6zjWWyseWbsnIxANPa+FarRqU1IBZSBfh4zSyO9Fx7TaLxJM53WpMjFHUqw4g8R0PaO0Ty11E6ZbskdmuyM1lHiQm5IjYeJ+hbzT80vLZ2ofV5or+lVdp9GwcT9CfrJ+aZ/DdR2LxHpdXaff7AxX0J+tT/NM/ht/YvEx6XUfRu9ivov9dP8ANH4Zf3eI9Mr7z7/d3FfRf60/NM/hl/d4/sY9Mr7ytb2YRqeKfMLFwlS2nF1Gfh/GHnV3ZRS3jwG3K1HVOS5NZ/Qm9g7PqV8LT9GAclSqDqBa+Rhx8ZW1Wlneo7uOGeZ3/wCndRGGmafb/PqbT7rYhtGpoR2splVbMvXJrxf2O+9XW1hpkRtbdbFGr6lEkZE4EZQQoWwJP8I850qqZxgoy4s8dtfQ2X6nfpjwaXYiTxu5Vao5fgWCEjONGyKG+afnAzSdOp3nuuOO/wD2Oq9n6K1KV0HvYWcPsWO01zuBX94fWH5IVOq7Y+ZFLY2z3y3180fV+T+vzdfrf/COh1PbHzNY7F0C99/NfYyDcCr7y/X/APrmPR9T70fAmWytnL/Tb/6n9z2u4FTqn+Y/3LNfRdT768CVbP2av9Hzf3Pa7huPo/F6h/2zD0eof+p5EsdNoI8qV9fqbFPc6qOBojuLflkT2XZLnPy/cvQ1VcFiEMLuwjJ/dKv79Pzb8s1/CZe/5fubenL3R/dKt79Pzb8sfhMvf8v3Hpy93zPv90q3v0/9X4TP4S/f8v3Hpy93z/Yw43dmrTRnL0yFVmOrDRRfTSYlsppZ3/L9zK1qbxu+ZCTkF0QBAEA3NkYIVqq0ySoN9Rx0BP3SzpaVbaoS5EV1jhDeRaKO6dEEEtUbsJUA+S3+M7Mdm0Lnl/M571djJ1EAAAFgNABwEvpJLCKzeT1MgQCl76H9eg6Ux8Wb8JxtrP2fmX9F1kADOOnjiXzp9CqHVWU3BAI8Z6+ElKKkus4Uk08MyTYwIAgFR34cZ6QsLhXJPOxKgC/TQ+U5O1Z+pGPeXdEvWbIDBU81RF6uo8yJx6o704rvRfm8RbOmz1xwxAEAQBAI7H7Dw9ZxUq0g7AZQSTwuTa17HiZhxT5kNmnqsac4p47TbwuFp01y00VF6KAB5CZSwSRhGCxFYXcZoNhAEAQBAEAQBAEAQBAEA1Nr4ZqlGoi2DMpAvoNepmlkXKDiutG0XhpnPMThnptlqIUboeY6g8CO6eYv01lLxNfPqOxXbGxeqYpXJBAEAlt1f+JTub+ky9s7/iF8yvqvymX2ekOSIAgCAVDfXCMHStxUqKZ/hN2K37DmI77dZytp0uUVNdRd0diTcX1lbnCOiWTdLamU+hY6MfU7DzXx+3vnW2bqd19FLk+X2KWrpyt9FvncOcIB5qVAoJYhQOJJsB4zDkorLMpN8EUHePGLVrllN1CqoPW1yfix8p53aF8bbFuPKR1NLW4R9Y3tz8Bmc1SNE0XtY/gPtEl2ZRvT6R8l9TTWWYjuLrLlO8c0QBAEAQBAEAQBAEAQBAEAQBAEAQBAEAQClb5YgNWVQQcikG3IsdR32UTibVsi3GCfI6Oig0nJkDOQXRAPVMAkAmwuLnjYX1NptFJtJ8jDzjgX7ZGyaFIBqfrkj2yb3B6ch4T02m01Na3oce/mci22c3iXgSctEIgCAIBixWHWojI4urAgjsMw0msMJ4Oc7QwTUajU21I1B95T7Lfce0GeZ1mmdNmFyfI7FFvSR7zADKpMTK7z4gc0Pev/ALy+tpXrs8Ct6JX3nr+9WI/5f1T+aZ/E7+7w/cx6HX3kXjMbUqm9Ry3ToO4cBKdt1lrzN5J4Vxh7KPOEwr1GyopY9nAd55RVTO14gsmZ2RgsyZ0PZuDFKmqDkNT1J4nznp6KlVWoLqONZNzk5M2pMaCAIAgCAIAgCAIAgCAIAgCAIAgCAIAgGjtyuUw9VlNmCGx6E6AjxMjulu1yfczaCzJI52Z5LOTuFr3a2PReiHdc5JPHlY2sJ29n6aqVW/JJt9pztVbNT3U8GpvZsunSFN6Yy5myMo4H1WYHsOnjfsmNo6euNe/FYa7DOltk57reSvTiHQJXd/aFSnVRFPqs4BU8NTYkdDLuivsrsUYvg3yK+oqjKLb5ov09KckQBAEAQCP2vsiniAua6lSbMtr2PEag6HTyEhuohdHdmb12SreYkS2568qzeKqfstKT2VT2vy+xYWtn2Iwtue3KuPGmfzTR7Jh1SZstbLsMLbo1eVSme8MPxmj2S+qfl+5std/y+Zs4DdOxvWcH+FL2PexF/Kb1bKinmx58jWetbXqrBZMPh0QZUUKOgFp1IQjBYisIpuTk8syzYwIAgCAIAgCAIAgCAIAgCAIAgCAIAgCAIBD72vbCv2mmPOosrax4ok+4loWbEUSeWOyXndE/s4/mb7bz0WzfyF8WcrV/mGvvuP1NPsqj+ipNtor+w/l9RpfzUU6ebOqSGwFviKQ/iv5An7pa0azfH4kWoeK2dDnqDjCAIAgCAIAgCAIAgCAIAgCAIAgCAIAgCAIAgCAIAgCAIAgCAIAgEbt/APXpZEKg5lJzXtYdwPO0g1FTtrcE8ZJKp7k1Irw3Sre/T82/Ccz8Jfv+X7lz05e75li2Hs80KWRmDHMTpw1t+E6Ol0/QQ3M58ipdb0kt7GDJtfZwrpkLFfWDAi3EX698kuqVsHCXJmtc3CW8iEbc8cqx8UB/3CUHsqr3n5fYs+mz7EZ9lbtGjVWoaobLfTJbiCOOY9ZvTs6NVimpN4NbNU5x3cFhnRKogCAIAgCAIAgCAIAgCAIAgCAIAgCAIAgCAIAgCAIAgCAIAgCAIAgCAIAgCAIAgCAIB//Z"/>
          <p:cNvSpPr>
            <a:spLocks noChangeAspect="1" noChangeArrowheads="1"/>
          </p:cNvSpPr>
          <p:nvPr/>
        </p:nvSpPr>
        <p:spPr bwMode="auto">
          <a:xfrm>
            <a:off x="307975" y="-2109788"/>
            <a:ext cx="7820025" cy="4724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a:extLst>
              <a:ext uri="{FF2B5EF4-FFF2-40B4-BE49-F238E27FC236}">
                <a16:creationId xmlns:a16="http://schemas.microsoft.com/office/drawing/2014/main" id="{BE9653D9-0567-5C45-A50A-BE56E6E9C511}"/>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7" name="Picture 3">
            <a:extLst>
              <a:ext uri="{FF2B5EF4-FFF2-40B4-BE49-F238E27FC236}">
                <a16:creationId xmlns:a16="http://schemas.microsoft.com/office/drawing/2014/main" id="{735B2A2D-312E-C944-B20B-5B6780AFD8D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79842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17B4A609-8EBB-5C45-9F53-2EE96710F2B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45945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2</a:t>
            </a:r>
          </a:p>
        </p:txBody>
      </p:sp>
      <p:sp>
        <p:nvSpPr>
          <p:cNvPr id="3" name="Tijdelijke aanduiding voor inhoud 2"/>
          <p:cNvSpPr>
            <a:spLocks noGrp="1"/>
          </p:cNvSpPr>
          <p:nvPr>
            <p:ph idx="1"/>
          </p:nvPr>
        </p:nvSpPr>
        <p:spPr/>
        <p:txBody>
          <a:bodyPr>
            <a:normAutofit/>
          </a:bodyPr>
          <a:lstStyle/>
          <a:p>
            <a:r>
              <a:rPr lang="nl-NL" sz="2800" b="1" i="1" dirty="0"/>
              <a:t>Leerlingen blijven vaak lang dezelfde fouten maken, ook al worden ze vaak gecorrigeerd.</a:t>
            </a:r>
          </a:p>
        </p:txBody>
      </p:sp>
      <p:sp>
        <p:nvSpPr>
          <p:cNvPr id="6" name="Tekstvak 5">
            <a:extLst>
              <a:ext uri="{FF2B5EF4-FFF2-40B4-BE49-F238E27FC236}">
                <a16:creationId xmlns:a16="http://schemas.microsoft.com/office/drawing/2014/main" id="{C07496EE-854F-9444-910F-2370EE302D49}"/>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9878CB50-2E46-B947-A65C-D8878690455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422820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48E381EC-E051-EE4E-889D-75CAC81C0B1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68836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Stelling 3</a:t>
            </a:r>
          </a:p>
        </p:txBody>
      </p:sp>
      <p:sp>
        <p:nvSpPr>
          <p:cNvPr id="3" name="Tijdelijke aanduiding voor inhoud 2"/>
          <p:cNvSpPr>
            <a:spLocks noGrp="1"/>
          </p:cNvSpPr>
          <p:nvPr>
            <p:ph idx="1"/>
          </p:nvPr>
        </p:nvSpPr>
        <p:spPr/>
        <p:txBody>
          <a:bodyPr/>
          <a:lstStyle/>
          <a:p>
            <a:r>
              <a:rPr lang="nl-NL" sz="2800" b="1" i="1" dirty="0"/>
              <a:t>Als je leerlingen in tweetallen of in groepjes laat praten in de vreemde taal, nemen ze elkaars fouten over.</a:t>
            </a:r>
            <a:endParaRPr lang="nl-NL" b="1" i="1" dirty="0"/>
          </a:p>
        </p:txBody>
      </p:sp>
      <p:sp>
        <p:nvSpPr>
          <p:cNvPr id="6" name="Tekstvak 5">
            <a:extLst>
              <a:ext uri="{FF2B5EF4-FFF2-40B4-BE49-F238E27FC236}">
                <a16:creationId xmlns:a16="http://schemas.microsoft.com/office/drawing/2014/main" id="{EB2BB2D8-F41A-324A-AF7D-5D90CE78B0E2}"/>
              </a:ext>
            </a:extLst>
          </p:cNvPr>
          <p:cNvSpPr txBox="1"/>
          <p:nvPr/>
        </p:nvSpPr>
        <p:spPr>
          <a:xfrm>
            <a:off x="737828" y="4537374"/>
            <a:ext cx="7668344" cy="923330"/>
          </a:xfrm>
          <a:prstGeom prst="rect">
            <a:avLst/>
          </a:prstGeom>
          <a:solidFill>
            <a:schemeClr val="accent6"/>
          </a:solidFill>
        </p:spPr>
        <p:txBody>
          <a:bodyPr wrap="square" rtlCol="0">
            <a:spAutoFit/>
          </a:bodyPr>
          <a:lstStyle/>
          <a:p>
            <a:r>
              <a:rPr lang="nl-NL" dirty="0"/>
              <a:t>PLAATS HIER EEN FOTO VAN JE LEERLINGEN MET GROENE OF RODE BRIEFJES IN DE LUCHT, GEMAAKT IN DE VORIGE LES.</a:t>
            </a:r>
          </a:p>
          <a:p>
            <a:r>
              <a:rPr lang="nl-NL" dirty="0"/>
              <a:t>OOK MOGELIJK: EEN UITSLAG VAN MENTIMETER OF ANDERE GEBRUIKTE TOOL</a:t>
            </a:r>
          </a:p>
        </p:txBody>
      </p:sp>
      <p:pic>
        <p:nvPicPr>
          <p:cNvPr id="5" name="Picture 3">
            <a:extLst>
              <a:ext uri="{FF2B5EF4-FFF2-40B4-BE49-F238E27FC236}">
                <a16:creationId xmlns:a16="http://schemas.microsoft.com/office/drawing/2014/main" id="{29F34C5F-C6CF-5D46-89E4-98C2745793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342702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Hoofdpunten</a:t>
            </a:r>
          </a:p>
        </p:txBody>
      </p:sp>
      <p:sp>
        <p:nvSpPr>
          <p:cNvPr id="3" name="Tijdelijke aanduiding voor inhoud 2"/>
          <p:cNvSpPr>
            <a:spLocks noGrp="1"/>
          </p:cNvSpPr>
          <p:nvPr>
            <p:ph idx="1"/>
          </p:nvPr>
        </p:nvSpPr>
        <p:spPr/>
        <p:txBody>
          <a:bodyPr/>
          <a:lstStyle/>
          <a:p>
            <a:endParaRPr lang="nl-NL" dirty="0"/>
          </a:p>
        </p:txBody>
      </p:sp>
      <p:pic>
        <p:nvPicPr>
          <p:cNvPr id="4" name="Picture 3">
            <a:extLst>
              <a:ext uri="{FF2B5EF4-FFF2-40B4-BE49-F238E27FC236}">
                <a16:creationId xmlns:a16="http://schemas.microsoft.com/office/drawing/2014/main" id="{4BB822E8-209F-0E45-BD96-E8A72F1859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68836501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1956</Words>
  <Application>Microsoft Macintosh PowerPoint</Application>
  <PresentationFormat>Diavoorstelling (4:3)</PresentationFormat>
  <Paragraphs>159</Paragraphs>
  <Slides>24</Slides>
  <Notes>24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Calibri</vt:lpstr>
      <vt:lpstr>Kantoorthema</vt:lpstr>
      <vt:lpstr>Lessenserie Taal Leren Vrije Universiteit Schooltalenproject </vt:lpstr>
      <vt:lpstr>Crazy English</vt:lpstr>
      <vt:lpstr>Expert worden…</vt:lpstr>
      <vt:lpstr>Stelling 1</vt:lpstr>
      <vt:lpstr>Hoofdpunten</vt:lpstr>
      <vt:lpstr>Stelling 2</vt:lpstr>
      <vt:lpstr>Hoofdpunten</vt:lpstr>
      <vt:lpstr>Stelling 3</vt:lpstr>
      <vt:lpstr>Hoofdpunten</vt:lpstr>
      <vt:lpstr>Stelling 4</vt:lpstr>
      <vt:lpstr>Hoofdpunten</vt:lpstr>
      <vt:lpstr>Stelling 5</vt:lpstr>
      <vt:lpstr>Hoofdpunten</vt:lpstr>
      <vt:lpstr>Stelling 6</vt:lpstr>
      <vt:lpstr>Hoofdpunten</vt:lpstr>
      <vt:lpstr>Stelling 7</vt:lpstr>
      <vt:lpstr>Hoofdpunten</vt:lpstr>
      <vt:lpstr>Stelling 8</vt:lpstr>
      <vt:lpstr>Hoofdpunten</vt:lpstr>
      <vt:lpstr>Stelling 9</vt:lpstr>
      <vt:lpstr>Hoofdpunten</vt:lpstr>
      <vt:lpstr>Andere weetjes over taal leren…</vt:lpstr>
      <vt:lpstr>Wat weten we nu over taal leren?</vt:lpstr>
      <vt:lpstr>Een college op een universiteit?</vt:lpstr>
    </vt:vector>
  </TitlesOfParts>
  <Company>Vrije Universiteit Amsterdam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Donszelmann, S.</dc:creator>
  <cp:lastModifiedBy>Microsoft Office User</cp:lastModifiedBy>
  <cp:revision>35</cp:revision>
  <cp:lastPrinted>2015-10-07T08:13:15Z</cp:lastPrinted>
  <dcterms:created xsi:type="dcterms:W3CDTF">2015-09-29T07:19:56Z</dcterms:created>
  <dcterms:modified xsi:type="dcterms:W3CDTF">2020-06-19T11:42:00Z</dcterms:modified>
</cp:coreProperties>
</file>