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/>
    <p:restoredTop sz="72681" autoAdjust="0"/>
  </p:normalViewPr>
  <p:slideViewPr>
    <p:cSldViewPr>
      <p:cViewPr varScale="1">
        <p:scale>
          <a:sx n="59" d="100"/>
          <a:sy n="59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4DD4-86C9-B94C-A0FA-CE683C4C4ACD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A366-D292-9343-A3F0-DEE1135013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in het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voortgezet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onderwijs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gehad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vreemde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vinden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moeilijk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communiceren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blijven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dezelfde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gecorrigeerd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al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tweetallen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groepjes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vreemde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elkaars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lerares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leraar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corrigeren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slijpen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lerares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leraar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nieuwe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taalconstructies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één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één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behandelen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makkelijke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moeilijke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Grammatica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regels toe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over Portugal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lijkt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erg op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stellen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366-D292-9343-A3F0-DEE113501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8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3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72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9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95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5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85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49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801C-0F9B-460D-B87D-3D3B69B530EE}" type="datetimeFigureOut">
              <a:rPr lang="nl-NL" smtClean="0"/>
              <a:t>19-06-2020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5BE0-657D-455C-A817-E2D32C917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7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m9-DiFax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.tl/tWEbjYCs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b="1" i="1" dirty="0"/>
              <a:t>Lessenserie Taal Leren</a:t>
            </a:r>
            <a:br>
              <a:rPr lang="nl-NL"/>
            </a:br>
            <a:r>
              <a:rPr lang="nl-NL" sz="3100"/>
              <a:t>Vrije </a:t>
            </a:r>
            <a:r>
              <a:rPr lang="nl-NL" sz="3100" dirty="0"/>
              <a:t>Universiteit</a:t>
            </a:r>
            <a:br>
              <a:rPr lang="nl-NL" sz="3100" dirty="0"/>
            </a:br>
            <a:r>
              <a:rPr lang="nl-NL" sz="3100" dirty="0"/>
              <a:t>Schooltalenproject</a:t>
            </a:r>
            <a:br>
              <a:rPr lang="nl-NL" sz="3100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Les 1</a:t>
            </a:r>
          </a:p>
          <a:p>
            <a:r>
              <a:rPr lang="nl-NL" dirty="0"/>
              <a:t>Oriëntatie en Confrontatie</a:t>
            </a:r>
          </a:p>
          <a:p>
            <a:endParaRPr lang="nl-NL" dirty="0"/>
          </a:p>
          <a:p>
            <a:r>
              <a:rPr lang="nl-NL" dirty="0"/>
              <a:t>Docenten: </a:t>
            </a:r>
          </a:p>
          <a:p>
            <a:r>
              <a:rPr lang="nl-NL" dirty="0"/>
              <a:t>Anna Kaal &amp; Sebastiaan </a:t>
            </a:r>
            <a:r>
              <a:rPr lang="nl-NL" dirty="0" err="1"/>
              <a:t>Dönszelmann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"/>
            <a:ext cx="3779912" cy="127651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D4B34F3-973B-5346-9E0A-472CB6CD92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bonjour &amp; </a:t>
            </a:r>
            <a:r>
              <a:rPr lang="nl-NL" b="1" dirty="0" err="1"/>
              <a:t>hello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andreakihlstedt.com/wpsys/wp-content/uploads/2014/04/Say-Hel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707">
            <a:off x="302899" y="3921127"/>
            <a:ext cx="3457575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njourbag.com/wp-content/uploads/2015/04/Logo-Bonj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3700">
            <a:off x="4393913" y="3641752"/>
            <a:ext cx="4283646" cy="216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9F59096-594F-DD4E-825C-8F8626F9F2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gebeurt er met jou als je wordt aangesproken in een vreemde taal?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En hoe komt dat?</a:t>
            </a:r>
          </a:p>
          <a:p>
            <a:pPr>
              <a:buFontTx/>
              <a:buChar char="-"/>
            </a:pPr>
            <a:r>
              <a:rPr lang="nl-NL" dirty="0"/>
              <a:t>Leer je op dat moment iets?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Nu jullie!</a:t>
            </a:r>
          </a:p>
          <a:p>
            <a:pPr lvl="1">
              <a:buFontTx/>
              <a:buChar char="-"/>
            </a:pPr>
            <a:r>
              <a:rPr lang="nl-NL" dirty="0"/>
              <a:t>Andere moedertalen in de klas…</a:t>
            </a:r>
          </a:p>
        </p:txBody>
      </p:sp>
      <p:pic>
        <p:nvPicPr>
          <p:cNvPr id="4098" name="Picture 2" descr="http://www.hotelschoolmaastricht.nl/IManager/Image/513/26661/43823/0/0/1/0/NL/big_hal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55" y="4689957"/>
            <a:ext cx="2137445" cy="2168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D3624C1-B8F8-0F49-B949-6180A1EB70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leren we taal?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Wat drijft ons tot het leren van een taal?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Opdracht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i="1" dirty="0"/>
              <a:t>Wat doet Motivatie met ons tijdens het leren van een taal?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 algn="ctr">
              <a:buNone/>
            </a:pPr>
            <a:r>
              <a:rPr lang="nl-NL" b="1" i="1" dirty="0"/>
              <a:t>Intrinsiek </a:t>
            </a:r>
            <a:r>
              <a:rPr lang="nl-NL" b="1" i="1" dirty="0" err="1"/>
              <a:t>vs</a:t>
            </a:r>
            <a:r>
              <a:rPr lang="nl-NL" b="1" i="1" dirty="0"/>
              <a:t> extrinsiek</a:t>
            </a:r>
          </a:p>
        </p:txBody>
      </p:sp>
      <p:sp>
        <p:nvSpPr>
          <p:cNvPr id="4" name="AutoShape 2" descr="data:image/jpeg;base64,/9j/4AAQSkZJRgABAQAAAQABAAD/2wCEAAkGBxITEhQUExIVExUXFRYYFhgYFRUYGBYYFhcXGBQYFhUcHCggGB0lGxcXJTEhJSorLy4uGB8zODMsNyguLisBCgoKDg0OGxAQGywkICQyLCw0Li8sLywsLCwsLC8sLCwsLy0sLCwsLC8tLCwsLCwsLCwsLCwsLCwsLCwsLCwsLP/AABEIAK4BIQMBEQACEQEDEQH/xAAbAAEAAgMBAQAAAAAAAAAAAAAABQYDBAcCAf/EAEgQAAIBAgMFBAUIBwYFBQAAAAECAAMRBBIhBQYxQVFhcYGREyIyUqEHQlOSscHR0hQjJDNicrIVFoKTosI0Y3Oz8EPh4uPx/8QAGwEBAAIDAQEAAAAAAAAAAAAAAAMEAQIFBgf/xAA8EQACAgEBBAYIBQMCBwAAAAAAAQIDEQQFEiExE0FRYZGhFCIyUnGBsdEVM8Hh8AYjQkPxNGKCksLS4v/aAAwDAQACEQMRAD8A7jAEAQBAEAQBAEAQBAPFWqqi7MFHUkAeZgw5KKy2RWJ3owae1iEP8t3/AKQZpvx7SnZtDTQ5zXy4/QlKFZXUMjBlIuCDcEdhm+cluMoyW9F5Rkg2EAQBAEAQBAEAQBAEAQBAEAQBAEAQBAEAQBAEAQBAEAQBAEAQBAEAQDX2hjFo03qPfKgubC58BMN4NLJqEXJ8lxORbw7cqYqpmbRR7CclH3nqZWlLePGa3XT1M8vglyX86yKmpSJfYG8FbCt6hzIT6yH2T2j3T2j4zaMnEu6TXWaZ+rxXZ/OR1bY+0kxFJaqAgNfQ8QQbEeYlmLysnr9PfG+tWR6zdmScQBAEAQBAEAQBAEAQBAEAQBAEAQBAEAQBAEAQBAEAQBAEAQBAEAQCP3ho58LXXrSqW78pt8YZpbHfg49qZxUSmfPxAEA6f8m1a+FYe7VYeYVvvMsVeyes2LPOnx2Nlrkh1xAEAQBAEAQBAEAQBAEAQBAEAQBAEAQBAEAQBAEAQBAEAQBAEAQBAIneHblHDJ+s9YtoEFszDn3DtmspKJV1Wsr00d6fh1s5lvBsgUStSkc+Hqi9JunVG7R29OoMhnHrXI81tDSRji+rjCXl/P2IiRnLEAv24GMp0EyVagRqxzU1Omg9W5PAZiDYc8vaJNW8c+s9JsmyNMN2x4cuKXl59RacdvBhaRK1KyBhxAuxHeFuZI5xXM6tusoqeJySfmetlbboYi/oqgYjiLEN35TrbthST5GaNXTfno5ZJGbFkQBAEAQBAEAQBAEAQBAEAQBAEAQBAEAQBAEAQBAEAQBAEAQCH3m28uEp5iMztcIvUjiT2DTzE1lLdRU1urjpq958+pHJcfjalZ2qVGLMeJ+wAch2Ss228s8ZffO6bnN8SV3e2pTVXw+I1w9Tj1pvyden/wCHrfaEscHyL2z9ZGvNVvGEvI8/3XxDXNELiEB0dHTUciVzXU9kzuN8jaWyrJNuhqUerjx+Z8w+7dcP+upvSprdqjkaKi6tY8zbQDqRMKD6zWGy71JdKsR63lcvE++l1bFuoAvlw9PkSoAXTmlMZe82HWZ/5mbb6bepmuC4RXw5fJdfeQzuSSSbkkkk8STqSZGcuUnJuT5s9UK7IwZGKsNQQbEeMGYTlCSlF4aO17IxfpaNKp76KT3ka/G8tp5WT3ens6SqM+1G3MkxC7e22cO1MejDBgxJzWPqlbgafxCU9ZqnQk0spk9FKtys4JlTcAy2nlZID7MgQBAEAQBAEAQDEuIQtlDqWte1xe3W013453c8TO68ZwYcTtKjTbK9RVPQn7enjI7NRVW8TkkbxqnJZSNuTEYgCAIAgCAIAgCAIAgCAIAgGPEV1RWdyFVQSSeQGpgxKSisvkcc3h2u2JrNUNwvBF91Rw8eZ75VnLLPFa/VvU2uXUuC+BGTUpCAZKFd0N0ZkPVSQfMQbQnKDzF4fcZq20azqVatUZTxDVGIPS4JmcvtJJam6SxKba+LNrGUr4XD1B816tI99xUX+p5tj1S3ZDe0UJ+62vHiRc0OcIB1X5PWY4NcwsA7hO1b3v8AWLDwliv2T2GyHL0VZ78fAsskOmVXfpf3J/6g8wp/2zmbVX9lPvLmi/M+RYqVcCkHY2UIGJ6ALcmdCD9RPuKsl6zRB1N7UB0pOUvbMdL21NhwvbW15z3tNe0oPd7S0tI+Tks9hIbU20tE0hlZ/SXItbgMvXifWGks36pVKLxnJDXS5trsPJ3gpemFIXJLZS2mUNwt266TWWurVqq6+XcZWnk4b5q7W3lFJ2RKefLozXIAJsANAeZA5a6TTUa11zcIRzji+42q0+9Hebxk1sdvBVGHpVFCqzswOl7Bb8AfCQ2a2z0ZWrg28EkNPHpnB8jPhNqVjizRJUqo1AXifRq3Hl6xksb7fSVW3wxnl3Gjrh0O/wBeSG2rjK5GarUNJiwy0QSCF5k2OnZe9+6UtVOzi7JNPqin1drwWKYw4bqyuts3tsY52w2GXNrVHrHrlsCD3kg+EnvtlLSQ48ZYRFXBK6Xdkw7Jwwo49qYNwuaxNr2NMPrbpe3hNKqY06xQjyx+htOx2UOT7SMofrw2hatUcMDrZV9piT01A7AJWeLZTWMzk8LuXaTewovOIpeLOhYanlRVveygX62Frz0EI7sUuw5cnltmSbGBAEAQBAEAQBAEAQBAEAQCi/KZtJlFOguisM79tjZR3X18BIrXhYOJtu+UK41r/LOfkc/kB5cQBAEAQCz7KwhrbNxCqCzU6y1FABJ9lVawHH1c0lgsxaO5oq3dobILnnP0+xWDIjiyjKLxJYZu4PZdWoMwXKnOo5CoP8R0PcLmZUWyerSW2LexiPa+C/nwOjbP3owNP0dBKhyqoUMVIXTTVj168JOpxXA9NVtHSQ3aoy5cM9RZgb6iSHUK1vyRkpDn6Q93sNcX66/A9Jztp/kfNFrR/mGvgd5xkKGlcJSN9b3yL84W0Bt8ZDpde3iDjwS5/BEl2mx62ev6kRj6palTJZVUs2SkoAVALi9uRJOl+V5SunKyrfk+b4RXLvZPXFRnupfFs3t4ql6eDYH/ANJ9e0ei++WdZPOmrku76EWnX92aNWnhfRV8Nfiwoub8s1RvuAkEqujlU3zby/EkU96M0uS4eR7bEKgxyv7Ts6j/ADXufAEHwk8rFVbcpc3y+f8AuRqDnCvHUeMWp/RKDchVqL4sLj+kyJxb0Sa6mSJpah96JHZDNUxNesgv6jFb+9lCoPHKZZ00um1LsjySIbV0dKg+eSKwiPXpsEQu9y7ueJsvqpfkS19OtumlauFlu9Xu8W+LfZ2eJNOUYYlnglwX6knjdn1f0SkzAI1Jm0YhSUY9vBr5dOzrLL083pFGfquPEhVkenzHimYtihjjUYuHLBnYrqASrgg91h5yKhN6mE3JNvLeDe1pUyilhLBtpu1XUvTSogouRrrmyg3CkW5cOOtvCWZ6KzekoSxGXPhxIY6iOFvLLRZ8LQFNFQXsoAF+Ok6FcFXBRXUVpScpNvrMs3NRAEAQBAEAQBAEAQBAEAQDmnymt+00x/yR8Xf8JBb1Hm9vP1oL4lQkRwDO1MeiVuZdh4KqH/fM9RZ3EtPvde9jyMEwVhAJXYmzEqZnrVPRUUtmbmxN7Ig5tYHrbpNoxzxfIu6TTRszOx7sFzf6I2tu7cRhTpYVWo0qZJ42Z24ZjY34dTfWZlJYwifV66DiqtOt2K8WaNPbVXMGfJWI4Gqi1D9YjN8ZhTZBHaF6xvPex7yT+vEwbQ2jVrNmquXPK/BexVGi+Ew23zIL9Rbc82PJqzBCWDdzeqrhrKf1lL3CdV/kPLu4d3Gbxm4nS0W0rNP6r4x7Oz4HSMDjsPi6d1y1F0urAEqeQZTwP/gk6akj1Wn1Nd8d+t/dG5UwyFShUZSpUi1vVItbutM44YJyKo7sUFVlOZswtdiMwsQRlIHG4GvZKsNFTDOFzJ5aiyWMvkMfu5TqJSRWKCnmtzuGsWv23A1+ExZoq51qtcEhDUSjJy7Ter7Kou61GTMygAXJtYEkXF7HUmTyork05LOORHGyUU0nzITbmzKprGpToI4ZbE31uVy3ZSwFwLWIvwlXU1WOxWVxi8dvMmqnDdcZNok9kbKC4cUqqq17llNiNTcDw08ZLpKHVVuS7/M0us3570T7jcdh8GiAjIHbKoRbksewSdKNawlhdxU1GpjUlKxvi8dpJgTclMeIw6VFKuoZTxBFx1Ew0msMJ45Ee2Bp4anVqUaYzrTYi7Mb5QTa5JIGkihRXW8wikzay2co8XkrlLfOocE9Zggq+kNOmADYnKrFiCTwDdekzvvdyzhV7Uk9LK2aWc4WO0tWxHrGghr2FQi7WFrX4XHW1r9skjnHE6mmdrqTt9o3pknEAQBAEAQBAEAQBAEAQBAOX/KS37WOyin9dSQW8zzG3X/diu79SqyI4Zv45bUcOOq1H+tUKD/tzd+yi9et3TVLt3n+hoTQonpEJIA1JNh3nhBmKbeESm32CFcMhutG4cj59U/vW8LBR/LN5cPVOhrmqlHTx/x598n9iJmhzhAEAQCabdqs1Fa9H9dTYahR66EaMCnzrG+o8hJNzKyjqvZkrKlbQ8p9XWvv5GpslsQj56AcMuhKgkDqG5W7DNUpJ8Ctp69TXPerTTXd9erxL9gt9qQp3xFlqD5tMh83aLGy9xMmVixxPQw2rXGH97Cl2Lj9OC8T7s/eavi3K4agFUe1VqEkL/gW1z0F4U3LkKdoWamWKYYXa/svuTu2ajphqrK4DrTaztYANb2jpabvkdG1tVt5445/qRWwtsKmCWtiK4b1mBbjrc5VAA1NraTSMvVy2U9NqVDTKy2afeS+ytqUsQmek2Zb2OhBBHIg94m8ZJ8i3RqK7471byiufKDtn0dNadKvkq5xnCNZguUnUjVdcvS80slhYOdtbVKurcjLEuHLnj9CI3ix9ZqWFavSNPJXFrm7OqqDmPbNZN7vEr6y2zoIStjjEl15bWOZK7H3uq1cSlN6Qp0qqk0+OawzWJN7EEow4Dl47KbbJ6No22XRUo4jLOO3gRON3ixdRhVo1MqGv6KlSAF3AFyx01GqA/zdk1cnzRWu1d8pOdcsLe3Usc+06Bj1vSqDqjDzUyY9A+RyTdR6Rr0hiHC01JcA+znIW2Y8gcouTp6olaLWeJ47Qyr6aMbXiKbfdnvL7v7tF6WHUU2ymq4TMDay2JJB5cAL9CZNN4R6Ladzro9V4baWezJV8Fg6hpY79Hq1DRQAo1yC7UyGe1uoD8OqzSK545HO09LkrY0ye7jg885LsM9XeWscLhKdGofTsxVjoT6pyoCTf2rg+Ebz3UlzMPX2PTVxrfrt48P4jotK9hmsTYXtwvztJj0Mc448z1BkQBAEAQBAEAQBAEA5X8oh/bT2U6Y/qP3yC3meV25+fH4fqysyI4xK7wLY0F93DUb9hbM5/rm8+o6O0Fuxqh2RXmaez8BUrPkpqWPPoB1Y8AO0zVJvkVKNPZdLdgs/zrJCtsWnmyU8XSepbUHMi5uiVT6rHvtNt1csl16KnO5G1b/lnuZn2rs+ouJZq2GqvnVWIQ29dlUvZwrA+tm07ZtJPOWizqtNNXqc63LKXLPPlzWTJS2Nn9nAYrxqqv8AVREwo9wjo97lp3/34+qMjbARf3lM0f58Zhx8BTJmd1df1NnoaV7cVH42f/LMTbO2evt4lgeiH0vx9Eo+MxiHaRvT7PXBzee55/8AEkNnbr4apTesDXKoDZXCU/SEC4yvroeF5soRfHiWaNmaaxOfrpL3sLPlyNentupST0dFqGFS97BjWe54ksMwvoOk13muCwvMhWqlVHdhKFa7syf6oisRX9M1mq4jEsTooFrn+G5Y/wCma5z2spznG6WHKdj8P/b6F72NudhxTVqtG9Qi5BdiF7NLAnwk0a1jijv6bZtEYpygs9/H9ix4XCpTULTRUUclAA7dBJDowhGCxFYXcRu9/wDwWI/6ZmHyIdX+RP4P6FKr4Uvs/B5HQVA9QrTLKDUvUYeqD7RBtp2+BixmCOJGvf0NcYySlnKT63l8Cc+TWonoaiqGDhwXudNRYZdBbgdDNq+su7KlFxmsNPPH4938+Zi+U3DoKKOEUO1UAsFGYgI+hbieUW+yNspej570Y/lAAelg/WGVmtm5WZRrfuizjE02qlOiHHg2vozNjsETtPDKlNhTpUVBIU5VAFSwvw5qPGGvWRJdVL0qlRi92KfHq/nAhNj7HxdFmp08OwrBsqV2/d004MygjKSRz1NidLzXdafBFGGkvqskoQ454Sb4JPu7TpTo2Qi4LZSLnQE24noLyY9Es44lH2VuQ36NUSuEFS96TKblTltqbaqSBp98jUOGGcjT7M/tzruw8vKx1H1N0sS+CNKo4zrUD0lLXCgAqVzcrhjoNBYdTMKD3cM1hs216aVNkuOeHYsExu7svFK5euyKno8i0af7sdWK8AePDjc902imuZa0unvhPesksYwox5fEru5GyF/TaxGqYdmC95ZlT/SG+E0jH1mc/RaWPptklyi/N/bidGkx6AQBAEAQBAEAjds7YSguvrOfZX7z0EranVQojx59hNTTKx8ORVKm8mJPzwvcq/eDOJLaOofJ4+SOgtLUuowPtrEHjWbwsPsEiesvf+bN1p61/ib2zt5qqaVP1i9ujDx5+PnLFG0rIcJ+svMis0kJezwKrvjjVq4p3W9iqWuLH2bfaDOpG6Fy3onhP6gqnXqVvdn6shZk4ZKV8fSrPnro4ayi9JlAsqhV9RgbaAc/CbuSfM6M9XVe074vKWMxf6PJjxe1WZPR01FGl7inVu2o/Fz36dAJhy6iG3VylHo61ux7F1/F9ZpUaRZgqgliQABxJPATUrQi5yUY82X/AGFsXFGkop4t6VPhwzZiOJpXsVTkDf1rZuBEnUXjmeo0uku6NRVjS8c/DPJLl38zcxO61JVL4nF13VRdi1Sy+RvM9Gutk0tn1JOVs5Nd8uBVaW1cBTdsuCzoPZZqjFj2lTcC8j3op8EchazR1zajSmu18frk8197XGlCjRw45ZEUt9Yi3wjpH1cDSza9uMVRUV3L+LyIbGY+rVN6lR3/AJmJA7hwE0bb5nOtvsteZybPmz8IatRKYIBdgLngL84Sy8Cip22KtdZet2dubNoJlUsjH2ndDmbvK3sOzlJoyjHgei0mr0WnW4uD5Ntc/AtuE2pQq/u61N+wMCfLjJFJPkdavUVWexJP5m3Mkxq7UwQrUalJiQHUrccRfmINLIKcXF8nwIR9zaJw9OizvmplilQWDAsbsAPdvy7JpuLGCmtnVdCqXnC4p9aZK7F2RTw1PJTubm7MxuzHqTNoxS5FjT6aFEd2HnzZk2psuliFCVkzqGDAXIsRccQQeBMNJ8ze2qFsd2ayj2+z6RVFNNCtMgoCoIQqLKVHKwjBno4bqjhYX6GzMm4gCAIAgCAaOzNk0aGf0SZc7Zm1JudeFzoNToOswkkRV011tuKw3xZvTJKIAgCAIAgEHt3b60rolmqfBO/qeyUNXro0+rHjL6fEs0ad2cXyKeqvVqW1d3PPmfw/CcH17rO1s6Xq1x7EizndBMo/WOGtqfVKk91r/GdtbMq3UnnPac96yecrkaGI3TrD2HR++6Hy1HxleeyX/hLxX8+hLHWr/JEJiKD02KOpRhyPMdQeBHaJzr9PZS8TX2LVdsbFmJD7YwzEh1F7AhgONuIIHO2vnJ9FfGDcZcmcTb+zbNXVGVSzKPV2pkWDfhOwfPpRcXuyWGj7BgQCQ2TjkpEs1MuTp7WX1bHMAbGxbQE+6WHO42i8FvS6iFL3nHL/AE/f6E1jN+8SwtTVKK8BYZiB3nT4TZ2Mu27avlwglFeP88DRO0a1XD4hqtR3u1FBmJI1ZnNhwH7uE202zSvUW2ae2c5N8l4sg5Gcok8RhqFIIHFVmamjnKyIBnGYC5VjwIm7SXM6FlVFMY76k20nzSXH5M1sVTQqHpqyrfKwZg5BtdTcKujANy+YesxhYyiO2uudXSVLGHhrOefJ9XejY3da2JpHo1/IExD2kZ2d/wATD4kYnAd0wypN5k2fZg1L78m+13LPh2JYZc6Em+WxAYd2oPgesmql1Hoti6qUm6pcetF9kx6EQBAEAQBAEAQBAEAQBAEAQBAEAQDBj8SKdN3PzVJ7yBoPEzWclGLk+ozFZeEc0JJ1JuTqT1J4nznkpzc5OT6zuRW6kkWvcvB6PVI1Jyr3D2reNvKdjZVPB2P4FDWz4qJZ51yiIBqbS2fTrIUdb9DzU9VPIzWcIzW7JZRmMnF5RzqtRZGZH9pSVbvHMdhFiOwieW1FLpscH/EdmqzfipEdtHCLkdgoDWzXHO2p8wJvp75RmlngUtoaCnUVTzBbzTw8LPdx5kNO4fLxAEAQDfpOThai8lrUnPcVqJ8CV85uvZZfpblpLI9ji/0NCaFAntqbOq1DSZchvh6Fh6WkG0QKTkLBuIPKSSTeGdjU6ad0a5Ra9lcMpPzMWF2VXVaoejUCtSc3ynKGpj0iHNw4rb/EYjFrmhpdFfByjOPCSa7VnmuXeauwv+Jog8DVRT3MwU/bNY80UNFLGog+9Gk9MqSp4qSp71Nj9kxLgyPUQ3LZR7GzzMER0T5PtgNT/aKlwWWyL/CbHM3fYWHTvk9cccT02yNDKv8AvT5vku4u0lO6IAgCAIAgCAIAgCAIAgCAIAgCAIBXd9MVaktMcXa5/lSx/qKzn7St3KcdvAs6SG9ZnsKeBfQameeSzwR1eR0nZuFFKkie6BftPFj53nq6K+jrUOw4lk9+TkbMmNBAEAqe+mz7Za6jolTxPqN5m3+IdJzNpUb9e+ua+hb0lm7Ld7SsETgnTKuEy3X3SV+qbfdPQ1S3oKR8s2lR0Grsh3vwfFH2SFEQBAN/ZQuKye9RcgdtO1Uf9s+c3hzwX9B60pV+9Fr58zQmhQJLbJuuGPXDKPq1Kq/dN5ckdDWcaaZdzXgzX2ZUy1U1IBZQ2vEE2a/gTNY8GV9LY4XRafWjzs45atIn5tRL+DC/2RyZmK6PUY7JfRkrjtvV1rVVJptapUHrUaJ4ORxyX5TeU5Jsv6naOorvnFS4JvqX2PKbyMOOHwrd9BfuImN99xGtrW9cYv5ExS+UOsPao0z3Fl+2826VlmO3bF7UF/PE26XyjD52G8ql/gVmel7iWO3l1w8/2Nun8oeH+dSqjuCH/cJnpUTrblHXF+X3Mz7/AOFA0WqezKv3tHSo3e29Olyfh+5p1/lFp/MoOf5mC/YDMdL3EE9u1r2YN/Hh9zHszfetWxFKmKVNVdwD7TG3OxuB8IVjbwYo2vZddGCikm/iXuTHfEAQBAEAQBAEAQBAEA0tqbSSguZ766KBxY8bSG++NMN6RJXW7JYRRdq7Rau+dgBpYAchcnxOvGec1OplfLL5Lkjq00qtYRgwtbI6vYHKQQDwuOEhrnuSUscjecd6LRdt39snEZwyhStuBOoN/wAPjPQaLWO/Kaw0czUUKvGGTEvlYQDDjcSKdN6jXsqljbjp0mspbsW+wyll4KLtfbVSvofVTko+GY8zPOanW2XcOS7PudarTxr482RkpE5HYzZmZiysBe1wRoSOd+WlvKXaNY6o7rWUcTamxK9bNWKW7Llyzn6Gq2zKg909zfiBLUdoVvmmcKz+lb17FkX8cr7mP9Bq+4fNfxkvptOOfkVH/TeuTxhfHP8AGZU2ZUPQd5/CRy2hWuSZZr/pXUP25xXwy/0RIbHwPo61N2YWDDMAOKnRhe/QmRraGZLCwdPS/wBNwomrHY213YX1ZCVKJRmQ8UZkPehKn4idI8ZqquiulDsbJLH0WNDCsFJGSqpsL8KzngNfnTWy6EMKTwdVaHUarR1umOd3ezy7SLza9D8fKIyUuTOTbp7qX/ci4/FNGxjjaq5Hvlh3Mcy/AibE2t4ahyXXh+KTMm2R+0V+2rUPm5I+2DbaSxqZ/J+KTNOCiIAgCAIAhvBtGEpvEVn4G9sgOtVXXMtiTm1FtDwMqanURjB7suPcd/Y2zdT6VCydbUVzysdXeWb+1sR9M/1jOZ6Xf77PedBX7qH9r4j6Z/rGPS7/AH2Ogr91D+18R9M/1o9Lv99mOgr91Hw7Vr/TVPrGPSrvffiZ6Gv3UfP7Tr/TVPrt+M19Iu99+LHRV+6vA+HaNb6ap/mP+MdPb778WZ6KHurwPn6fW+lqfXb8Zjprfefix0cOxeB5/Tav0tT67fjMdNZ7z8WZ6OHYvA+fpdT6R/rt+MdLZ7z8WNyPYi2bnNUNNy2YgsMpJJvpZrX8J29l77g3LOOrJz9Zu7ywWGdMpkVvDso4imoVgrK2YXGh0IsenHj2SDU0K6vcbwS1WdHLeKNisK9NslRSrfAjqp4Ef+aTzl+mnQ8SOrXbGxZR5opmZVva5Av0ubXkMVmSRvJ4TZ0PZey6dBbINT7THifwHZPU0aaFKxHx6zjWWyseWbsnIxANPa+FarRqU1IBZSBfh4zSyO9Fx7TaLxJM53WpMjFHUqw4g8R0PaO0Ty11E6ZbskdmuyM1lHiQm5IjYeJ+hbzT80vLZ2ofV5or+lVdp9GwcT9CfrJ+aZ/DdR2LxHpdXaff7AxX0J+tT/NM/ht/YvEx6XUfRu9ivov9dP8ANH4Zf3eI9Mr7z7/d3FfRf60/NM/hl/d4/sY9Mr7ytb2YRqeKfMLFwlS2nF1Gfh/GHnV3ZRS3jwG3K1HVOS5NZ/Qm9g7PqV8LT9GAclSqDqBa+Rhx8ZW1Wlneo7uOGeZ3/wCndRGGmafb/PqbT7rYhtGpoR2splVbMvXJrxf2O+9XW1hpkRtbdbFGr6lEkZE4EZQQoWwJP8I850qqZxgoy4s8dtfQ2X6nfpjwaXYiTxu5Vao5fgWCEjONGyKG+afnAzSdOp3nuuOO/wD2Oq9n6K1KV0HvYWcPsWO01zuBX94fWH5IVOq7Y+ZFLY2z3y3180fV+T+vzdfrf/COh1PbHzNY7F0C99/NfYyDcCr7y/X/APrmPR9T70fAmWytnL/Tb/6n9z2u4FTqn+Y/3LNfRdT768CVbP2av9Hzf3Pa7huPo/F6h/2zD0eof+p5EsdNoI8qV9fqbFPc6qOBojuLflkT2XZLnPy/cvQ1VcFiEMLuwjJ/dKv79Pzb8s1/CZe/5fubenL3R/dKt79Pzb8sfhMvf8v3Hpy93zPv90q3v0/9X4TP4S/f8v3Hpy93z/Yw43dmrTRnL0yFVmOrDRRfTSYlsppZ3/L9zK1qbxu+ZCTkF0QBAEA3NkYIVqq0ySoN9Rx0BP3SzpaVbaoS5EV1jhDeRaKO6dEEEtUbsJUA+S3+M7Mdm0Lnl/M571djJ1EAAAFgNABwEvpJLCKzeT1MgQCl76H9eg6Ux8Wb8JxtrP2fmX9F1kADOOnjiXzp9CqHVWU3BAI8Z6+ElKKkus4Uk08MyTYwIAgFR34cZ6QsLhXJPOxKgC/TQ+U5O1Z+pGPeXdEvWbIDBU81RF6uo8yJx6o704rvRfm8RbOmz1xwxAEAQBAI7H7Dw9ZxUq0g7AZQSTwuTa17HiZhxT5kNmnqsac4p47TbwuFp01y00VF6KAB5CZSwSRhGCxFYXcZoNhAEAQBAEAQBAEAQBAEA1Nr4ZqlGoi2DMpAvoNepmlkXKDiutG0XhpnPMThnptlqIUboeY6g8CO6eYv01lLxNfPqOxXbGxeqYpXJBAEAlt1f+JTub+ky9s7/iF8yvqvymX2ekOSIAgCAVDfXCMHStxUqKZ/hN2K37DmI77dZytp0uUVNdRd0diTcX1lbnCOiWTdLamU+hY6MfU7DzXx+3vnW2bqd19FLk+X2KWrpyt9FvncOcIB5qVAoJYhQOJJsB4zDkorLMpN8EUHePGLVrllN1CqoPW1yfix8p53aF8bbFuPKR1NLW4R9Y3tz8Bmc1SNE0XtY/gPtEl2ZRvT6R8l9TTWWYjuLrLlO8c0QBAEAQBAEAQBAEAQBAEAQBAEAQBAEAQClb5YgNWVQQcikG3IsdR32UTibVsi3GCfI6Oig0nJkDOQXRAPVMAkAmwuLnjYX1NptFJtJ8jDzjgX7ZGyaFIBqfrkj2yb3B6ch4T02m01Na3oce/mci22c3iXgSctEIgCAIBixWHWojI4urAgjsMw0msMJ4Oc7QwTUajU21I1B95T7Lfce0GeZ1mmdNmFyfI7FFvSR7zADKpMTK7z4gc0Pev/ALy+tpXrs8Ct6JX3nr+9WI/5f1T+aZ/E7+7w/cx6HX3kXjMbUqm9Ry3ToO4cBKdt1lrzN5J4Vxh7KPOEwr1GyopY9nAd55RVTO14gsmZ2RgsyZ0PZuDFKmqDkNT1J4nznp6KlVWoLqONZNzk5M2pMaCAIAgCAIAgCAIAgCAIAgCAIAgCAIAgGjtyuUw9VlNmCGx6E6AjxMjulu1yfczaCzJI52Z5LOTuFr3a2PReiHdc5JPHlY2sJ29n6aqVW/JJt9pztVbNT3U8GpvZsunSFN6Yy5myMo4H1WYHsOnjfsmNo6euNe/FYa7DOltk57reSvTiHQJXd/aFSnVRFPqs4BU8NTYkdDLuivsrsUYvg3yK+oqjKLb5ov09KckQBAEAQCP2vsiniAua6lSbMtr2PEag6HTyEhuohdHdmb12SreYkS2568qzeKqfstKT2VT2vy+xYWtn2Iwtue3KuPGmfzTR7Jh1SZstbLsMLbo1eVSme8MPxmj2S+qfl+5std/y+Zs4DdOxvWcH+FL2PexF/Kb1bKinmx58jWetbXqrBZMPh0QZUUKOgFp1IQjBYisIpuTk8syzYwIAgCAIAgCAIAgCAIAgCAIAgCAIAgCAIBD72vbCv2mmPOosrax4ok+4loWbEUSeWOyXndE/s4/mb7bz0WzfyF8WcrV/mGvvuP1NPsqj+ipNtor+w/l9RpfzUU6ebOqSGwFviKQ/iv5An7pa0azfH4kWoeK2dDnqDjCAIAgCAIAgCAIAgCAIAgCAIAgCAIAgCAIAgCAIAgCAIAgCAIAgEbt/APXpZEKg5lJzXtYdwPO0g1FTtrcE8ZJKp7k1Irw3Sre/T82/Ccz8Jfv+X7lz05e75li2Hs80KWRmDHMTpw1t+E6Ol0/QQ3M58ipdb0kt7GDJtfZwrpkLFfWDAi3EX698kuqVsHCXJmtc3CW8iEbc8cqx8UB/3CUHsqr3n5fYs+mz7EZ9lbtGjVWoaobLfTJbiCOOY9ZvTs6NVimpN4NbNU5x3cFhnRKo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2262188"/>
            <a:ext cx="7820025" cy="472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ITEhQUExIVExUXFRYYFhgYFRUYGBYYFhcXGBQYFhUcHCggGB0lGxcXJTEhJSorLy4uGB8zODMsNyguLisBCgoKDg0OGxAQGywkICQyLCw0Li8sLywsLCwsLC8sLCwsLy0sLCwsLC8tLCwsLCwsLCwsLCwsLCwsLCwsLCwsLP/AABEIAK4BIQMBEQACEQEDEQH/xAAbAAEAAgMBAQAAAAAAAAAAAAAABQYDBAcCAf/EAEgQAAIBAgMFBAUIBwYFBQAAAAECAAMRBBIhBQYxQVFhcYGREyIyUqEHQlOSscHR0hQjJDNicrIVFoKTosI0Y3Oz8EPh4uPx/8QAGwEBAAIDAQEAAAAAAAAAAAAAAAMEAQIFBgf/xAA8EQACAgEBBAYIBQMCBwAAAAAAAQIDEQQFEiExE0FRYZGhFCIyUnGBsdEVM8Hh8AYjQkPxNGKCksLS4v/aAAwDAQACEQMRAD8A7jAEAQBAEAQBAEAQBAPFWqqi7MFHUkAeZgw5KKy2RWJ3owae1iEP8t3/AKQZpvx7SnZtDTQ5zXy4/QlKFZXUMjBlIuCDcEdhm+cluMoyW9F5Rkg2EAQBAEAQBAEAQBAEAQBAEAQBAEAQBAEAQBAEAQBAEAQBAEAQBAEAQDX2hjFo03qPfKgubC58BMN4NLJqEXJ8lxORbw7cqYqpmbRR7CclH3nqZWlLePGa3XT1M8vglyX86yKmpSJfYG8FbCt6hzIT6yH2T2j3T2j4zaMnEu6TXWaZ+rxXZ/OR1bY+0kxFJaqAgNfQ8QQbEeYlmLysnr9PfG+tWR6zdmScQBAEAQBAEAQBAEAQBAEAQBAEAQBAEAQBAEAQBAEAQBAEAQBAEAQCP3ho58LXXrSqW78pt8YZpbHfg49qZxUSmfPxAEA6f8m1a+FYe7VYeYVvvMsVeyes2LPOnx2Nlrkh1xAEAQBAEAQBAEAQBAEAQBAEAQBAEAQBAEAQBAEAQBAEAQBAEAQBAIneHblHDJ+s9YtoEFszDn3DtmspKJV1Wsr00d6fh1s5lvBsgUStSkc+Hqi9JunVG7R29OoMhnHrXI81tDSRji+rjCXl/P2IiRnLEAv24GMp0EyVagRqxzU1Omg9W5PAZiDYc8vaJNW8c+s9JsmyNMN2x4cuKXl59RacdvBhaRK1KyBhxAuxHeFuZI5xXM6tusoqeJySfmetlbboYi/oqgYjiLEN35TrbthST5GaNXTfno5ZJGbFkQBAEAQBAEAQBAEAQBAEAQBAEAQBAEAQBAEAQBAEAQBAEAQCH3m28uEp5iMztcIvUjiT2DTzE1lLdRU1urjpq958+pHJcfjalZ2qVGLMeJ+wAch2Ss228s8ZffO6bnN8SV3e2pTVXw+I1w9Tj1pvyden/wCHrfaEscHyL2z9ZGvNVvGEvI8/3XxDXNELiEB0dHTUciVzXU9kzuN8jaWyrJNuhqUerjx+Z8w+7dcP+upvSprdqjkaKi6tY8zbQDqRMKD6zWGy71JdKsR63lcvE++l1bFuoAvlw9PkSoAXTmlMZe82HWZ/5mbb6bepmuC4RXw5fJdfeQzuSSSbkkkk8STqSZGcuUnJuT5s9UK7IwZGKsNQQbEeMGYTlCSlF4aO17IxfpaNKp76KT3ka/G8tp5WT3ens6SqM+1G3MkxC7e22cO1MejDBgxJzWPqlbgafxCU9ZqnQk0spk9FKtys4JlTcAy2nlZID7MgQBAEAQBAEAQDEuIQtlDqWte1xe3W013453c8TO68ZwYcTtKjTbK9RVPQn7enjI7NRVW8TkkbxqnJZSNuTEYgCAIAgCAIAgCAIAgCAIAgGPEV1RWdyFVQSSeQGpgxKSisvkcc3h2u2JrNUNwvBF91Rw8eZ75VnLLPFa/VvU2uXUuC+BGTUpCAZKFd0N0ZkPVSQfMQbQnKDzF4fcZq20azqVatUZTxDVGIPS4JmcvtJJam6SxKba+LNrGUr4XD1B816tI99xUX+p5tj1S3ZDe0UJ+62vHiRc0OcIB1X5PWY4NcwsA7hO1b3v8AWLDwliv2T2GyHL0VZ78fAsskOmVXfpf3J/6g8wp/2zmbVX9lPvLmi/M+RYqVcCkHY2UIGJ6ALcmdCD9RPuKsl6zRB1N7UB0pOUvbMdL21NhwvbW15z3tNe0oPd7S0tI+Tks9hIbU20tE0hlZ/SXItbgMvXifWGks36pVKLxnJDXS5trsPJ3gpemFIXJLZS2mUNwt266TWWurVqq6+XcZWnk4b5q7W3lFJ2RKefLozXIAJsANAeZA5a6TTUa11zcIRzji+42q0+9Hebxk1sdvBVGHpVFCqzswOl7Bb8AfCQ2a2z0ZWrg28EkNPHpnB8jPhNqVjizRJUqo1AXifRq3Hl6xksb7fSVW3wxnl3Gjrh0O/wBeSG2rjK5GarUNJiwy0QSCF5k2OnZe9+6UtVOzi7JNPqin1drwWKYw4bqyuts3tsY52w2GXNrVHrHrlsCD3kg+EnvtlLSQ48ZYRFXBK6Xdkw7Jwwo49qYNwuaxNr2NMPrbpe3hNKqY06xQjyx+htOx2UOT7SMofrw2hatUcMDrZV9piT01A7AJWeLZTWMzk8LuXaTewovOIpeLOhYanlRVveygX62Frz0EI7sUuw5cnltmSbGBAEAQBAEAQBAEAQBAEAQCi/KZtJlFOguisM79tjZR3X18BIrXhYOJtu+UK41r/LOfkc/kB5cQBAEAQCz7KwhrbNxCqCzU6y1FABJ9lVawHH1c0lgsxaO5oq3dobILnnP0+xWDIjiyjKLxJYZu4PZdWoMwXKnOo5CoP8R0PcLmZUWyerSW2LexiPa+C/nwOjbP3owNP0dBKhyqoUMVIXTTVj168JOpxXA9NVtHSQ3aoy5cM9RZgb6iSHUK1vyRkpDn6Q93sNcX66/A9Jztp/kfNFrR/mGvgd5xkKGlcJSN9b3yL84W0Bt8ZDpde3iDjwS5/BEl2mx62ev6kRj6palTJZVUs2SkoAVALi9uRJOl+V5SunKyrfk+b4RXLvZPXFRnupfFs3t4ql6eDYH/ANJ9e0ei++WdZPOmrku76EWnX92aNWnhfRV8Nfiwoub8s1RvuAkEqujlU3zby/EkU96M0uS4eR7bEKgxyv7Ts6j/ADXufAEHwk8rFVbcpc3y+f8AuRqDnCvHUeMWp/RKDchVqL4sLj+kyJxb0Sa6mSJpah96JHZDNUxNesgv6jFb+9lCoPHKZZ00um1LsjySIbV0dKg+eSKwiPXpsEQu9y7ueJsvqpfkS19OtumlauFlu9Xu8W+LfZ2eJNOUYYlnglwX6knjdn1f0SkzAI1Jm0YhSUY9vBr5dOzrLL083pFGfquPEhVkenzHimYtihjjUYuHLBnYrqASrgg91h5yKhN6mE3JNvLeDe1pUyilhLBtpu1XUvTSogouRrrmyg3CkW5cOOtvCWZ6KzekoSxGXPhxIY6iOFvLLRZ8LQFNFQXsoAF+Ok6FcFXBRXUVpScpNvrMs3NRAEAQBAEAQBAEAQBAEAQDmnymt+00x/yR8Xf8JBb1Hm9vP1oL4lQkRwDO1MeiVuZdh4KqH/fM9RZ3EtPvde9jyMEwVhAJXYmzEqZnrVPRUUtmbmxN7Ig5tYHrbpNoxzxfIu6TTRszOx7sFzf6I2tu7cRhTpYVWo0qZJ42Z24ZjY34dTfWZlJYwifV66DiqtOt2K8WaNPbVXMGfJWI4Gqi1D9YjN8ZhTZBHaF6xvPex7yT+vEwbQ2jVrNmquXPK/BexVGi+Ew23zIL9Rbc82PJqzBCWDdzeqrhrKf1lL3CdV/kPLu4d3Gbxm4nS0W0rNP6r4x7Oz4HSMDjsPi6d1y1F0urAEqeQZTwP/gk6akj1Wn1Nd8d+t/dG5UwyFShUZSpUi1vVItbutM44YJyKo7sUFVlOZswtdiMwsQRlIHG4GvZKsNFTDOFzJ5aiyWMvkMfu5TqJSRWKCnmtzuGsWv23A1+ExZoq51qtcEhDUSjJy7Ter7Kou61GTMygAXJtYEkXF7HUmTyork05LOORHGyUU0nzITbmzKprGpToI4ZbE31uVy3ZSwFwLWIvwlXU1WOxWVxi8dvMmqnDdcZNok9kbKC4cUqqq17llNiNTcDw08ZLpKHVVuS7/M0us3570T7jcdh8GiAjIHbKoRbksewSdKNawlhdxU1GpjUlKxvi8dpJgTclMeIw6VFKuoZTxBFx1Ew0msMJ45Ee2Bp4anVqUaYzrTYi7Mb5QTa5JIGkihRXW8wikzay2co8XkrlLfOocE9Zggq+kNOmADYnKrFiCTwDdekzvvdyzhV7Uk9LK2aWc4WO0tWxHrGghr2FQi7WFrX4XHW1r9skjnHE6mmdrqTt9o3pknEAQBAEAQBAEAQBAEAQBAOX/KS37WOyin9dSQW8zzG3X/diu79SqyI4Zv45bUcOOq1H+tUKD/tzd+yi9et3TVLt3n+hoTQonpEJIA1JNh3nhBmKbeESm32CFcMhutG4cj59U/vW8LBR/LN5cPVOhrmqlHTx/x598n9iJmhzhAEAQCabdqs1Fa9H9dTYahR66EaMCnzrG+o8hJNzKyjqvZkrKlbQ8p9XWvv5GpslsQj56AcMuhKgkDqG5W7DNUpJ8Ctp69TXPerTTXd9erxL9gt9qQp3xFlqD5tMh83aLGy9xMmVixxPQw2rXGH97Cl2Lj9OC8T7s/eavi3K4agFUe1VqEkL/gW1z0F4U3LkKdoWamWKYYXa/svuTu2ajphqrK4DrTaztYANb2jpabvkdG1tVt5445/qRWwtsKmCWtiK4b1mBbjrc5VAA1NraTSMvVy2U9NqVDTKy2afeS+ytqUsQmek2Zb2OhBBHIg94m8ZJ8i3RqK7471byiufKDtn0dNadKvkq5xnCNZguUnUjVdcvS80slhYOdtbVKurcjLEuHLnj9CI3ix9ZqWFavSNPJXFrm7OqqDmPbNZN7vEr6y2zoIStjjEl15bWOZK7H3uq1cSlN6Qp0qqk0+OawzWJN7EEow4Dl47KbbJ6No22XRUo4jLOO3gRON3ixdRhVo1MqGv6KlSAF3AFyx01GqA/zdk1cnzRWu1d8pOdcsLe3Usc+06Bj1vSqDqjDzUyY9A+RyTdR6Rr0hiHC01JcA+znIW2Y8gcouTp6olaLWeJ47Qyr6aMbXiKbfdnvL7v7tF6WHUU2ymq4TMDay2JJB5cAL9CZNN4R6Ladzro9V4baWezJV8Fg6hpY79Hq1DRQAo1yC7UyGe1uoD8OqzSK545HO09LkrY0ye7jg885LsM9XeWscLhKdGofTsxVjoT6pyoCTf2rg+Ebz3UlzMPX2PTVxrfrt48P4jotK9hmsTYXtwvztJj0Mc448z1BkQBAEAQBAEAQBAEA5X8oh/bT2U6Y/qP3yC3meV25+fH4fqysyI4xK7wLY0F93DUb9hbM5/rm8+o6O0Fuxqh2RXmaez8BUrPkpqWPPoB1Y8AO0zVJvkVKNPZdLdgs/zrJCtsWnmyU8XSepbUHMi5uiVT6rHvtNt1csl16KnO5G1b/lnuZn2rs+ouJZq2GqvnVWIQ29dlUvZwrA+tm07ZtJPOWizqtNNXqc63LKXLPPlzWTJS2Nn9nAYrxqqv8AVREwo9wjo97lp3/34+qMjbARf3lM0f58Zhx8BTJmd1df1NnoaV7cVH42f/LMTbO2evt4lgeiH0vx9Eo+MxiHaRvT7PXBzee55/8AEkNnbr4apTesDXKoDZXCU/SEC4yvroeF5soRfHiWaNmaaxOfrpL3sLPlyNentupST0dFqGFS97BjWe54ksMwvoOk13muCwvMhWqlVHdhKFa7syf6oisRX9M1mq4jEsTooFrn+G5Y/wCma5z2spznG6WHKdj8P/b6F72NudhxTVqtG9Qi5BdiF7NLAnwk0a1jijv6bZtEYpygs9/H9ix4XCpTULTRUUclAA7dBJDowhGCxFYXcRu9/wDwWI/6ZmHyIdX+RP4P6FKr4Uvs/B5HQVA9QrTLKDUvUYeqD7RBtp2+BixmCOJGvf0NcYySlnKT63l8Cc+TWonoaiqGDhwXudNRYZdBbgdDNq+su7KlFxmsNPPH4938+Zi+U3DoKKOEUO1UAsFGYgI+hbieUW+yNspej570Y/lAAelg/WGVmtm5WZRrfuizjE02qlOiHHg2vozNjsETtPDKlNhTpUVBIU5VAFSwvw5qPGGvWRJdVL0qlRi92KfHq/nAhNj7HxdFmp08OwrBsqV2/d004MygjKSRz1NidLzXdafBFGGkvqskoQ454Sb4JPu7TpTo2Qi4LZSLnQE24noLyY9Es44lH2VuQ36NUSuEFS96TKblTltqbaqSBp98jUOGGcjT7M/tzruw8vKx1H1N0sS+CNKo4zrUD0lLXCgAqVzcrhjoNBYdTMKD3cM1hs216aVNkuOeHYsExu7svFK5euyKno8i0af7sdWK8AePDjc902imuZa0unvhPesksYwox5fEru5GyF/TaxGqYdmC95ZlT/SG+E0jH1mc/RaWPptklyi/N/bidGkx6AQBAEAQBAEAjds7YSguvrOfZX7z0EranVQojx59hNTTKx8ORVKm8mJPzwvcq/eDOJLaOofJ4+SOgtLUuowPtrEHjWbwsPsEiesvf+bN1p61/ib2zt5qqaVP1i9ujDx5+PnLFG0rIcJ+svMis0kJezwKrvjjVq4p3W9iqWuLH2bfaDOpG6Fy3onhP6gqnXqVvdn6shZk4ZKV8fSrPnro4ayi9JlAsqhV9RgbaAc/CbuSfM6M9XVe074vKWMxf6PJjxe1WZPR01FGl7inVu2o/Fz36dAJhy6iG3VylHo61ux7F1/F9ZpUaRZgqgliQABxJPATUrQi5yUY82X/AGFsXFGkop4t6VPhwzZiOJpXsVTkDf1rZuBEnUXjmeo0uku6NRVjS8c/DPJLl38zcxO61JVL4nF13VRdi1Sy+RvM9Gutk0tn1JOVs5Nd8uBVaW1cBTdsuCzoPZZqjFj2lTcC8j3op8EchazR1zajSmu18frk8197XGlCjRw45ZEUt9Yi3wjpH1cDSza9uMVRUV3L+LyIbGY+rVN6lR3/AJmJA7hwE0bb5nOtvsteZybPmz8IatRKYIBdgLngL84Sy8Cip22KtdZet2dubNoJlUsjH2ndDmbvK3sOzlJoyjHgei0mr0WnW4uD5Ntc/AtuE2pQq/u61N+wMCfLjJFJPkdavUVWexJP5m3Mkxq7UwQrUalJiQHUrccRfmINLIKcXF8nwIR9zaJw9OizvmplilQWDAsbsAPdvy7JpuLGCmtnVdCqXnC4p9aZK7F2RTw1PJTubm7MxuzHqTNoxS5FjT6aFEd2HnzZk2psuliFCVkzqGDAXIsRccQQeBMNJ8ze2qFsd2ayj2+z6RVFNNCtMgoCoIQqLKVHKwjBno4bqjhYX6GzMm4gCAIAgCAaOzNk0aGf0SZc7Zm1JudeFzoNToOswkkRV011tuKw3xZvTJKIAgCAIAgEHt3b60rolmqfBO/qeyUNXro0+rHjL6fEs0ad2cXyKeqvVqW1d3PPmfw/CcH17rO1s6Xq1x7EizndBMo/WOGtqfVKk91r/GdtbMq3UnnPac96yecrkaGI3TrD2HR++6Hy1HxleeyX/hLxX8+hLHWr/JEJiKD02KOpRhyPMdQeBHaJzr9PZS8TX2LVdsbFmJD7YwzEh1F7AhgONuIIHO2vnJ9FfGDcZcmcTb+zbNXVGVSzKPV2pkWDfhOwfPpRcXuyWGj7BgQCQ2TjkpEs1MuTp7WX1bHMAbGxbQE+6WHO42i8FvS6iFL3nHL/AE/f6E1jN+8SwtTVKK8BYZiB3nT4TZ2Mu27avlwglFeP88DRO0a1XD4hqtR3u1FBmJI1ZnNhwH7uE202zSvUW2ae2c5N8l4sg5Gcok8RhqFIIHFVmamjnKyIBnGYC5VjwIm7SXM6FlVFMY76k20nzSXH5M1sVTQqHpqyrfKwZg5BtdTcKujANy+YesxhYyiO2uudXSVLGHhrOefJ9XejY3da2JpHo1/IExD2kZ2d/wATD4kYnAd0wypN5k2fZg1L78m+13LPh2JYZc6Em+WxAYd2oPgesmql1Hoti6qUm6pcetF9kx6EQBAEAQBAEAQBAEAQBAEAQBAEAQDBj8SKdN3PzVJ7yBoPEzWclGLk+ozFZeEc0JJ1JuTqT1J4nznkpzc5OT6zuRW6kkWvcvB6PVI1Jyr3D2reNvKdjZVPB2P4FDWz4qJZ51yiIBqbS2fTrIUdb9DzU9VPIzWcIzW7JZRmMnF5RzqtRZGZH9pSVbvHMdhFiOwieW1FLpscH/EdmqzfipEdtHCLkdgoDWzXHO2p8wJvp75RmlngUtoaCnUVTzBbzTw8LPdx5kNO4fLxAEAQDfpOThai8lrUnPcVqJ8CV85uvZZfpblpLI9ji/0NCaFAntqbOq1DSZchvh6Fh6WkG0QKTkLBuIPKSSTeGdjU6ad0a5Ra9lcMpPzMWF2VXVaoejUCtSc3ynKGpj0iHNw4rb/EYjFrmhpdFfByjOPCSa7VnmuXeauwv+Jog8DVRT3MwU/bNY80UNFLGog+9Gk9MqSp4qSp71Nj9kxLgyPUQ3LZR7GzzMER0T5PtgNT/aKlwWWyL/CbHM3fYWHTvk9cccT02yNDKv8AvT5vku4u0lO6IAgCAIAgCAIAgCAIAgCAIAgCAIBXd9MVaktMcXa5/lSx/qKzn7St3KcdvAs6SG9ZnsKeBfQameeSzwR1eR0nZuFFKkie6BftPFj53nq6K+jrUOw4lk9+TkbMmNBAEAqe+mz7Za6jolTxPqN5m3+IdJzNpUb9e+ua+hb0lm7Ld7SsETgnTKuEy3X3SV+qbfdPQ1S3oKR8s2lR0Grsh3vwfFH2SFEQBAN/ZQuKye9RcgdtO1Uf9s+c3hzwX9B60pV+9Fr58zQmhQJLbJuuGPXDKPq1Kq/dN5ckdDWcaaZdzXgzX2ZUy1U1IBZQ2vEE2a/gTNY8GV9LY4XRafWjzs45atIn5tRL+DC/2RyZmK6PUY7JfRkrjtvV1rVVJptapUHrUaJ4ORxyX5TeU5Jsv6naOorvnFS4JvqX2PKbyMOOHwrd9BfuImN99xGtrW9cYv5ExS+UOsPao0z3Fl+2826VlmO3bF7UF/PE26XyjD52G8ql/gVmel7iWO3l1w8/2Nun8oeH+dSqjuCH/cJnpUTrblHXF+X3Mz7/AOFA0WqezKv3tHSo3e29Olyfh+5p1/lFp/MoOf5mC/YDMdL3EE9u1r2YN/Hh9zHszfetWxFKmKVNVdwD7TG3OxuB8IVjbwYo2vZddGCikm/iXuTHfEAQBAEAQBAEAQBAEA0tqbSSguZ766KBxY8bSG++NMN6RJXW7JYRRdq7Rau+dgBpYAchcnxOvGec1OplfLL5Lkjq00qtYRgwtbI6vYHKQQDwuOEhrnuSUscjecd6LRdt39snEZwyhStuBOoN/wAPjPQaLWO/Kaw0czUUKvGGTEvlYQDDjcSKdN6jXsqljbjp0mspbsW+wyll4KLtfbVSvofVTko+GY8zPOanW2XcOS7PudarTxr482RkpE5HYzZmZiysBe1wRoSOd+WlvKXaNY6o7rWUcTamxK9bNWKW7Llyzn6Gq2zKg909zfiBLUdoVvmmcKz+lb17FkX8cr7mP9Bq+4fNfxkvptOOfkVH/TeuTxhfHP8AGZU2ZUPQd5/CRy2hWuSZZr/pXUP25xXwy/0RIbHwPo61N2YWDDMAOKnRhe/QmRraGZLCwdPS/wBNwomrHY213YX1ZCVKJRmQ8UZkPehKn4idI8ZqquiulDsbJLH0WNDCsFJGSqpsL8KzngNfnTWy6EMKTwdVaHUarR1umOd3ezy7SLza9D8fKIyUuTOTbp7qX/ci4/FNGxjjaq5Hvlh3Mcy/AibE2t4ahyXXh+KTMm2R+0V+2rUPm5I+2DbaSxqZ/J+KTNOCiIAgCAIAhvBtGEpvEVn4G9sgOtVXXMtiTm1FtDwMqanURjB7suPcd/Y2zdT6VCydbUVzysdXeWb+1sR9M/1jOZ6Xf77PedBX7qH9r4j6Z/rGPS7/AH2Ogr91D+18R9M/1o9Lv99mOgr91Hw7Vr/TVPrGPSrvffiZ6Gv3UfP7Tr/TVPrt+M19Iu99+LHRV+6vA+HaNb6ap/mP+MdPb778WZ6KHurwPn6fW+lqfXb8Zjprfefix0cOxeB5/Tav0tT67fjMdNZ7z8WZ6OHYvA+fpdT6R/rt+MdLZ7z8WNyPYi2bnNUNNy2YgsMpJJvpZrX8J29l77g3LOOrJz9Zu7ywWGdMpkVvDso4imoVgrK2YXGh0IsenHj2SDU0K6vcbwS1WdHLeKNisK9NslRSrfAjqp4Ef+aTzl+mnQ8SOrXbGxZR5opmZVva5Av0ubXkMVmSRvJ4TZ0PZey6dBbINT7THifwHZPU0aaFKxHx6zjWWyseWbsnIxANPa+FarRqU1IBZSBfh4zSyO9Fx7TaLxJM53WpMjFHUqw4g8R0PaO0Ty11E6ZbskdmuyM1lHiQm5IjYeJ+hbzT80vLZ2ofV5or+lVdp9GwcT9CfrJ+aZ/DdR2LxHpdXaff7AxX0J+tT/NM/ht/YvEx6XUfRu9ivov9dP8ANH4Zf3eI9Mr7z7/d3FfRf60/NM/hl/d4/sY9Mr7ytb2YRqeKfMLFwlS2nF1Gfh/GHnV3ZRS3jwG3K1HVOS5NZ/Qm9g7PqV8LT9GAclSqDqBa+Rhx8ZW1Wlneo7uOGeZ3/wCndRGGmafb/PqbT7rYhtGpoR2splVbMvXJrxf2O+9XW1hpkRtbdbFGr6lEkZE4EZQQoWwJP8I850qqZxgoy4s8dtfQ2X6nfpjwaXYiTxu5Vao5fgWCEjONGyKG+afnAzSdOp3nuuOO/wD2Oq9n6K1KV0HvYWcPsWO01zuBX94fWH5IVOq7Y+ZFLY2z3y3180fV+T+vzdfrf/COh1PbHzNY7F0C99/NfYyDcCr7y/X/APrmPR9T70fAmWytnL/Tb/6n9z2u4FTqn+Y/3LNfRdT768CVbP2av9Hzf3Pa7huPo/F6h/2zD0eof+p5EsdNoI8qV9fqbFPc6qOBojuLflkT2XZLnPy/cvQ1VcFiEMLuwjJ/dKv79Pzb8s1/CZe/5fubenL3R/dKt79Pzb8sfhMvf8v3Hpy93zPv90q3v0/9X4TP4S/f8v3Hpy93z/Yw43dmrTRnL0yFVmOrDRRfTSYlsppZ3/L9zK1qbxu+ZCTkF0QBAEA3NkYIVqq0ySoN9Rx0BP3SzpaVbaoS5EV1jhDeRaKO6dEEEtUbsJUA+S3+M7Mdm0Lnl/M571djJ1EAAAFgNABwEvpJLCKzeT1MgQCl76H9eg6Ux8Wb8JxtrP2fmX9F1kADOOnjiXzp9CqHVWU3BAI8Z6+ElKKkus4Uk08MyTYwIAgFR34cZ6QsLhXJPOxKgC/TQ+U5O1Z+pGPeXdEvWbIDBU81RF6uo8yJx6o704rvRfm8RbOmz1xwxAEAQBAI7H7Dw9ZxUq0g7AZQSTwuTa17HiZhxT5kNmnqsac4p47TbwuFp01y00VF6KAB5CZSwSRhGCxFYXcZoNhAEAQBAEAQBAEAQBAEA1Nr4ZqlGoi2DMpAvoNepmlkXKDiutG0XhpnPMThnptlqIUboeY6g8CO6eYv01lLxNfPqOxXbGxeqYpXJBAEAlt1f+JTub+ky9s7/iF8yvqvymX2ekOSIAgCAVDfXCMHStxUqKZ/hN2K37DmI77dZytp0uUVNdRd0diTcX1lbnCOiWTdLamU+hY6MfU7DzXx+3vnW2bqd19FLk+X2KWrpyt9FvncOcIB5qVAoJYhQOJJsB4zDkorLMpN8EUHePGLVrllN1CqoPW1yfix8p53aF8bbFuPKR1NLW4R9Y3tz8Bmc1SNE0XtY/gPtEl2ZRvT6R8l9TTWWYjuLrLlO8c0QBAEAQBAEAQBAEAQBAEAQBAEAQBAEAQClb5YgNWVQQcikG3IsdR32UTibVsi3GCfI6Oig0nJkDOQXRAPVMAkAmwuLnjYX1NptFJtJ8jDzjgX7ZGyaFIBqfrkj2yb3B6ch4T02m01Na3oce/mci22c3iXgSctEIgCAIBixWHWojI4urAgjsMw0msMJ4Oc7QwTUajU21I1B95T7Lfce0GeZ1mmdNmFyfI7FFvSR7zADKpMTK7z4gc0Pev/ALy+tpXrs8Ct6JX3nr+9WI/5f1T+aZ/E7+7w/cx6HX3kXjMbUqm9Ry3ToO4cBKdt1lrzN5J4Vxh7KPOEwr1GyopY9nAd55RVTO14gsmZ2RgsyZ0PZuDFKmqDkNT1J4nznp6KlVWoLqONZNzk5M2pMaCAIAgCAIAgCAIAgCAIAgCAIAgCAIAgGjtyuUw9VlNmCGx6E6AjxMjulu1yfczaCzJI52Z5LOTuFr3a2PReiHdc5JPHlY2sJ29n6aqVW/JJt9pztVbNT3U8GpvZsunSFN6Yy5myMo4H1WYHsOnjfsmNo6euNe/FYa7DOltk57reSvTiHQJXd/aFSnVRFPqs4BU8NTYkdDLuivsrsUYvg3yK+oqjKLb5ov09KckQBAEAQCP2vsiniAua6lSbMtr2PEag6HTyEhuohdHdmb12SreYkS2568qzeKqfstKT2VT2vy+xYWtn2Iwtue3KuPGmfzTR7Jh1SZstbLsMLbo1eVSme8MPxmj2S+qfl+5std/y+Zs4DdOxvWcH+FL2PexF/Kb1bKinmx58jWetbXqrBZMPh0QZUUKOgFp1IQjBYisIpuTk8syzYwIAgCAIAgCAIAgCAIAgCAIAgCAIAgCAIBD72vbCv2mmPOosrax4ok+4loWbEUSeWOyXndE/s4/mb7bz0WzfyF8WcrV/mGvvuP1NPsqj+ipNtor+w/l9RpfzUU6ebOqSGwFviKQ/iv5An7pa0azfH4kWoeK2dDnqDjCAIAgCAIAgCAIAgCAIAgCAIAgCAIAgCAIAgCAIAgCAIAgCAIAgEbt/APXpZEKg5lJzXtYdwPO0g1FTtrcE8ZJKp7k1Irw3Sre/T82/Ccz8Jfv+X7lz05e75li2Hs80KWRmDHMTpw1t+E6Ol0/QQ3M58ipdb0kt7GDJtfZwrpkLFfWDAi3EX698kuqVsHCXJmtc3CW8iEbc8cqx8UB/3CUHsqr3n5fYs+mz7EZ9lbtGjVWoaobLfTJbiCOOY9ZvTs6NVimpN4NbNU5x3cFhnRKo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307975" y="-2109788"/>
            <a:ext cx="7820025" cy="472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0399917-B05F-A341-9D5C-147FB07E37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  <p:pic>
        <p:nvPicPr>
          <p:cNvPr id="1026" name="Picture 2" descr="page1image39262720">
            <a:extLst>
              <a:ext uri="{FF2B5EF4-FFF2-40B4-BE49-F238E27FC236}">
                <a16:creationId xmlns:a16="http://schemas.microsoft.com/office/drawing/2014/main" id="{012C39C1-D483-FC4A-8691-4C999B04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83" y="2231357"/>
            <a:ext cx="3483992" cy="18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image39262720">
            <a:extLst>
              <a:ext uri="{FF2B5EF4-FFF2-40B4-BE49-F238E27FC236}">
                <a16:creationId xmlns:a16="http://schemas.microsoft.com/office/drawing/2014/main" id="{407F0C8F-97F7-BF49-9489-A376F59A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 </a:t>
            </a:r>
            <a:r>
              <a:rPr lang="nl-NL" dirty="0" err="1"/>
              <a:t>Doner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Kijkvraag:</a:t>
            </a:r>
          </a:p>
          <a:p>
            <a:pPr>
              <a:buFontTx/>
              <a:buChar char="-"/>
            </a:pPr>
            <a:r>
              <a:rPr lang="nl-NL" dirty="0"/>
              <a:t>Op welke manier is Tim </a:t>
            </a:r>
            <a:r>
              <a:rPr lang="nl-NL" dirty="0" err="1"/>
              <a:t>Doner</a:t>
            </a:r>
            <a:r>
              <a:rPr lang="nl-NL" dirty="0"/>
              <a:t> gemotiveerd om taal te leren?</a:t>
            </a:r>
          </a:p>
          <a:p>
            <a:pPr>
              <a:buFontTx/>
              <a:buChar char="-"/>
            </a:pPr>
            <a:r>
              <a:rPr lang="nl-NL" dirty="0"/>
              <a:t>Wat valt je nog meer op aan dit filmpje?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i="1" dirty="0"/>
              <a:t>Hoe kijk je aan tegen deze jongen?</a:t>
            </a:r>
          </a:p>
          <a:p>
            <a:pPr marL="457200" lvl="1" indent="0">
              <a:buNone/>
            </a:pPr>
            <a:endParaRPr lang="nl-NL" sz="1400" i="1" u="sng" dirty="0">
              <a:hlinkClick r:id="rId2"/>
            </a:endParaRPr>
          </a:p>
          <a:p>
            <a:pPr marL="457200" lvl="1" indent="0">
              <a:buNone/>
            </a:pPr>
            <a:endParaRPr lang="nl-NL" sz="1400" i="1" u="sng" dirty="0">
              <a:hlinkClick r:id="rId2"/>
            </a:endParaRPr>
          </a:p>
          <a:p>
            <a:pPr marL="457200" lvl="1" indent="0">
              <a:buNone/>
            </a:pPr>
            <a:endParaRPr lang="nl-NL" sz="1400" i="1" u="sng" dirty="0">
              <a:hlinkClick r:id="rId2"/>
            </a:endParaRPr>
          </a:p>
          <a:p>
            <a:pPr marL="457200" lvl="1" indent="0">
              <a:buNone/>
            </a:pPr>
            <a:endParaRPr lang="nl-NL" sz="1400" i="1" u="sng" dirty="0">
              <a:hlinkClick r:id="rId2"/>
            </a:endParaRPr>
          </a:p>
          <a:p>
            <a:pPr marL="457200" lvl="1" indent="0">
              <a:buNone/>
            </a:pPr>
            <a:r>
              <a:rPr lang="en-US" sz="1400" u="sng" dirty="0">
                <a:hlinkClick r:id="rId2"/>
              </a:rPr>
              <a:t>https://www.youtube.com/watch?v=Km9-DiFaxpU</a:t>
            </a:r>
            <a:endParaRPr lang="nl-NL" sz="1400" i="1" dirty="0"/>
          </a:p>
        </p:txBody>
      </p:sp>
      <p:pic>
        <p:nvPicPr>
          <p:cNvPr id="2050" name="Picture 2" descr="http://i.ytimg.com/vi/Km9-DiFaxpU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011">
            <a:off x="5473295" y="4300393"/>
            <a:ext cx="3242775" cy="182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3B80BDD-0D14-2C4D-B373-163ED6E3E2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over </a:t>
            </a:r>
            <a:r>
              <a:rPr lang="nl-NL" i="1" dirty="0"/>
              <a:t>taal 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die in het </a:t>
            </a:r>
            <a:r>
              <a:rPr lang="en-US" dirty="0" err="1"/>
              <a:t>voortgezet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les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gehad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vreemde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het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r>
              <a:rPr lang="en-US" dirty="0"/>
              <a:t> in die </a:t>
            </a:r>
            <a:r>
              <a:rPr lang="en-US" dirty="0" err="1"/>
              <a:t>taal</a:t>
            </a:r>
            <a:r>
              <a:rPr lang="en-US" dirty="0"/>
              <a:t>.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fouten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al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gecorrigeerd</a:t>
            </a:r>
            <a:r>
              <a:rPr lang="en-US" dirty="0"/>
              <a:t>.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leerlingen</a:t>
            </a:r>
            <a:r>
              <a:rPr lang="en-US" dirty="0"/>
              <a:t> in </a:t>
            </a:r>
            <a:r>
              <a:rPr lang="en-US" dirty="0" err="1"/>
              <a:t>tweetallen</a:t>
            </a:r>
            <a:r>
              <a:rPr lang="en-US" dirty="0"/>
              <a:t> of in </a:t>
            </a:r>
            <a:r>
              <a:rPr lang="en-US" dirty="0" err="1"/>
              <a:t>groepjes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praten</a:t>
            </a:r>
            <a:r>
              <a:rPr lang="en-US" dirty="0"/>
              <a:t> in de </a:t>
            </a:r>
            <a:r>
              <a:rPr lang="en-US" dirty="0" err="1"/>
              <a:t>vreemde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elkaars</a:t>
            </a:r>
            <a:r>
              <a:rPr lang="en-US" dirty="0"/>
              <a:t> </a:t>
            </a:r>
            <a:r>
              <a:rPr lang="en-US" dirty="0" err="1"/>
              <a:t>fouten</a:t>
            </a:r>
            <a:r>
              <a:rPr lang="en-US" dirty="0"/>
              <a:t> over.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Als je fouten maakt in de taal moeten die zo snel mogelijk verbeterd worden.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Het is het beste om eerst makkelijk grammatica te leren en daarna pas moeilijke.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Grammatica is de basis van de taal; je leert een taal door regels toe te passen.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leert een taal sneller als je veelvuldig wordt blootgesteld aan die taal.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meeste fouten die </a:t>
            </a:r>
            <a:r>
              <a:rPr lang="nl-NL" dirty="0" err="1"/>
              <a:t>taalleerders</a:t>
            </a:r>
            <a:r>
              <a:rPr lang="nl-NL" dirty="0"/>
              <a:t> maken komen doordat de eigen moedertaal in de weg zit.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Tweetalig onderwijs zorgt er automatisch voor dat je Engels leert.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Eens: </a:t>
            </a:r>
            <a:r>
              <a:rPr lang="nl-NL" b="1" dirty="0">
                <a:solidFill>
                  <a:srgbClr val="00B050"/>
                </a:solidFill>
              </a:rPr>
              <a:t>groen</a:t>
            </a:r>
            <a:r>
              <a:rPr lang="nl-NL" dirty="0"/>
              <a:t> briefje in de lucht  -  Oneens: </a:t>
            </a:r>
            <a:r>
              <a:rPr lang="nl-NL" b="1" dirty="0">
                <a:solidFill>
                  <a:srgbClr val="FF0000"/>
                </a:solidFill>
              </a:rPr>
              <a:t>rood </a:t>
            </a:r>
            <a:r>
              <a:rPr lang="nl-NL" dirty="0"/>
              <a:t>briefje in de lucht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0924F-BDDA-2A43-8A32-68FA1EDDB5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8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de documentaire (2 delen) en vat fragmenten samen in het formulier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Stephen </a:t>
            </a:r>
            <a:r>
              <a:rPr lang="nl-NL" dirty="0" err="1"/>
              <a:t>Fry</a:t>
            </a:r>
            <a:r>
              <a:rPr lang="nl-NL" dirty="0"/>
              <a:t>: </a:t>
            </a:r>
            <a:r>
              <a:rPr lang="nl-NL" dirty="0">
                <a:hlinkClick r:id="rId2"/>
              </a:rPr>
              <a:t>http://we.tl/tWEbjYCsb5</a:t>
            </a:r>
            <a:r>
              <a:rPr lang="nl-NL" dirty="0"/>
              <a:t>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B58CAD6-5BDC-4643-8AC7-027D795BE4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5" y="1296"/>
            <a:ext cx="2489835" cy="4768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68A1D6-2DD8-AD43-B674-772D3B95B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2141">
            <a:off x="5748782" y="4453400"/>
            <a:ext cx="3413276" cy="2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6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475</Words>
  <Application>Microsoft Macintosh PowerPoint</Application>
  <PresentationFormat>Diavoorstelling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Lessenserie Taal Leren Vrije Universiteit Schooltalenproject </vt:lpstr>
      <vt:lpstr>bonjour &amp; hello</vt:lpstr>
      <vt:lpstr>Wat gebeurt er?</vt:lpstr>
      <vt:lpstr>Waarom leren we taal?</vt:lpstr>
      <vt:lpstr>Tim Doner</vt:lpstr>
      <vt:lpstr>Stellingen over taal leren</vt:lpstr>
      <vt:lpstr>Huiswerk</vt:lpstr>
    </vt:vector>
  </TitlesOfParts>
  <Company>Vrije Universiteit Amsterdam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Donszelmann, S.</dc:creator>
  <cp:lastModifiedBy>Microsoft Office User</cp:lastModifiedBy>
  <cp:revision>12</cp:revision>
  <dcterms:created xsi:type="dcterms:W3CDTF">2015-09-29T07:19:56Z</dcterms:created>
  <dcterms:modified xsi:type="dcterms:W3CDTF">2020-06-19T11:37:24Z</dcterms:modified>
</cp:coreProperties>
</file>